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85" r:id="rId3"/>
    <p:sldId id="287" r:id="rId4"/>
    <p:sldId id="289" r:id="rId5"/>
    <p:sldId id="290" r:id="rId6"/>
    <p:sldId id="291" r:id="rId7"/>
    <p:sldId id="293" r:id="rId8"/>
    <p:sldId id="294" r:id="rId9"/>
    <p:sldId id="295" r:id="rId10"/>
    <p:sldId id="275" r:id="rId11"/>
    <p:sldId id="259" r:id="rId12"/>
  </p:sldIdLst>
  <p:sldSz cx="12192000" cy="6858000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Josefin Sans" pitchFamily="2" charset="-18"/>
      <p:regular r:id="rId17"/>
      <p:bold r:id="rId18"/>
      <p:italic r:id="rId19"/>
      <p:boldItalic r:id="rId20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.nowak" initials="r" lastIdx="2" clrIdx="0">
    <p:extLst>
      <p:ext uri="{19B8F6BF-5375-455C-9EA6-DF929625EA0E}">
        <p15:presenceInfo xmlns:p15="http://schemas.microsoft.com/office/powerpoint/2012/main" userId="r.nowak" providerId="None"/>
      </p:ext>
    </p:extLst>
  </p:cmAuthor>
  <p:cmAuthor id="2" name="Renata Krupa" initials="RK" lastIdx="5" clrIdx="1">
    <p:extLst>
      <p:ext uri="{19B8F6BF-5375-455C-9EA6-DF929625EA0E}">
        <p15:presenceInfo xmlns:p15="http://schemas.microsoft.com/office/powerpoint/2012/main" userId="S::r.krupa@lechaa.pl::cfb92000-930d-4cd7-a58b-c3e40ecc11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CE9"/>
    <a:srgbClr val="4C5D73"/>
    <a:srgbClr val="BF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7932EB-700C-413F-9790-C03BF15BEDB4}" v="1" dt="2023-11-16T06:26:48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4" autoAdjust="0"/>
    <p:restoredTop sz="96357" autoAdjust="0"/>
  </p:normalViewPr>
  <p:slideViewPr>
    <p:cSldViewPr snapToGrid="0">
      <p:cViewPr varScale="1">
        <p:scale>
          <a:sx n="102" d="100"/>
          <a:sy n="102" d="100"/>
        </p:scale>
        <p:origin x="30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a Krupa" userId="cfb92000-930d-4cd7-a58b-c3e40ecc1112" providerId="ADAL" clId="{837932EB-700C-413F-9790-C03BF15BEDB4}"/>
    <pc:docChg chg="custSel modSld">
      <pc:chgData name="Renata Krupa" userId="cfb92000-930d-4cd7-a58b-c3e40ecc1112" providerId="ADAL" clId="{837932EB-700C-413F-9790-C03BF15BEDB4}" dt="2023-11-16T06:31:11.554" v="11" actId="1589"/>
      <pc:docMkLst>
        <pc:docMk/>
      </pc:docMkLst>
      <pc:sldChg chg="addCm modCm">
        <pc:chgData name="Renata Krupa" userId="cfb92000-930d-4cd7-a58b-c3e40ecc1112" providerId="ADAL" clId="{837932EB-700C-413F-9790-C03BF15BEDB4}" dt="2023-11-16T06:31:11.554" v="11" actId="1589"/>
        <pc:sldMkLst>
          <pc:docMk/>
          <pc:sldMk cId="0" sldId="259"/>
        </pc:sldMkLst>
      </pc:sldChg>
      <pc:sldChg chg="modSp mod">
        <pc:chgData name="Renata Krupa" userId="cfb92000-930d-4cd7-a58b-c3e40ecc1112" providerId="ADAL" clId="{837932EB-700C-413F-9790-C03BF15BEDB4}" dt="2023-11-16T06:26:48.732" v="9" actId="27636"/>
        <pc:sldMkLst>
          <pc:docMk/>
          <pc:sldMk cId="1533677667" sldId="278"/>
        </pc:sldMkLst>
        <pc:spChg chg="mod">
          <ac:chgData name="Renata Krupa" userId="cfb92000-930d-4cd7-a58b-c3e40ecc1112" providerId="ADAL" clId="{837932EB-700C-413F-9790-C03BF15BEDB4}" dt="2023-11-16T06:26:48.732" v="9" actId="27636"/>
          <ac:spMkLst>
            <pc:docMk/>
            <pc:sldMk cId="1533677667" sldId="278"/>
            <ac:spMk id="3" creationId="{E4486DE7-A220-48BE-B191-607BB922FA9B}"/>
          </ac:spMkLst>
        </pc:spChg>
      </pc:sldChg>
      <pc:sldChg chg="modSp mod">
        <pc:chgData name="Renata Krupa" userId="cfb92000-930d-4cd7-a58b-c3e40ecc1112" providerId="ADAL" clId="{837932EB-700C-413F-9790-C03BF15BEDB4}" dt="2023-11-16T06:26:48.742" v="10" actId="27636"/>
        <pc:sldMkLst>
          <pc:docMk/>
          <pc:sldMk cId="2964889821" sldId="280"/>
        </pc:sldMkLst>
        <pc:spChg chg="mod">
          <ac:chgData name="Renata Krupa" userId="cfb92000-930d-4cd7-a58b-c3e40ecc1112" providerId="ADAL" clId="{837932EB-700C-413F-9790-C03BF15BEDB4}" dt="2023-11-16T06:26:48.742" v="10" actId="27636"/>
          <ac:spMkLst>
            <pc:docMk/>
            <pc:sldMk cId="2964889821" sldId="280"/>
            <ac:spMk id="3" creationId="{A6B90BC0-7DBE-4BF8-928F-9F7B61595C91}"/>
          </ac:spMkLst>
        </pc:spChg>
      </pc:sldChg>
      <pc:sldChg chg="modSp mod addCm delCm">
        <pc:chgData name="Renata Krupa" userId="cfb92000-930d-4cd7-a58b-c3e40ecc1112" providerId="ADAL" clId="{837932EB-700C-413F-9790-C03BF15BEDB4}" dt="2023-11-16T06:25:54.950" v="5" actId="1592"/>
        <pc:sldMkLst>
          <pc:docMk/>
          <pc:sldMk cId="4210098728" sldId="284"/>
        </pc:sldMkLst>
        <pc:spChg chg="mod">
          <ac:chgData name="Renata Krupa" userId="cfb92000-930d-4cd7-a58b-c3e40ecc1112" providerId="ADAL" clId="{837932EB-700C-413F-9790-C03BF15BEDB4}" dt="2023-11-16T06:25:44.892" v="1" actId="20577"/>
          <ac:spMkLst>
            <pc:docMk/>
            <pc:sldMk cId="4210098728" sldId="284"/>
            <ac:spMk id="3" creationId="{4AC1F8F4-0E0A-4463-AB86-196EB3139D8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F8B49AF1-DEDA-BB5A-D088-47E17AB8F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365005">
            <a:off x="10575926" y="4250269"/>
            <a:ext cx="3689796" cy="41363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56DD60D-A2D4-6D4E-C39F-3F36E1A57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651" y="964639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EC2093E-7192-235C-C682-58F97B48A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52239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1ECE9"/>
                </a:solidFill>
                <a:latin typeface="Josefin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C8EB239-DC05-98A1-1C0A-6414A078A4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2752" y="5481851"/>
            <a:ext cx="1872827" cy="711420"/>
          </a:xfrm>
          <a:prstGeom prst="rect">
            <a:avLst/>
          </a:prstGeom>
        </p:spPr>
      </p:pic>
      <p:pic>
        <p:nvPicPr>
          <p:cNvPr id="10" name="Obraz 9" descr="Obraz zawierający logo&#10;&#10;Opis wygenerowany automatycznie">
            <a:extLst>
              <a:ext uri="{FF2B5EF4-FFF2-40B4-BE49-F238E27FC236}">
                <a16:creationId xmlns:a16="http://schemas.microsoft.com/office/drawing/2014/main" id="{DF23FA03-A493-79C0-514D-8748E7B8BB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55" y="5481069"/>
            <a:ext cx="1461322" cy="71298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7D92E46-D81E-D878-2CC7-CA55F3E1E08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8227" y="5514252"/>
            <a:ext cx="2462408" cy="64661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1EFFC36-A2DF-81F8-7D38-661F9045A1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610307">
            <a:off x="-746456" y="-982480"/>
            <a:ext cx="3102638" cy="294732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97933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21E0E53-DB79-068B-0077-49FFEA0FF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311242">
            <a:off x="2887356" y="5701327"/>
            <a:ext cx="5327924" cy="50612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C4A91EB-111D-8979-BCDE-726A37ABDF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64469">
            <a:off x="6586928" y="-4019643"/>
            <a:ext cx="5488363" cy="5213618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4334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Obraz z podpisem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113" y="846465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7864" y="84646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3113" y="2800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21E0E53-DB79-068B-0077-49FFEA0FF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50994">
            <a:off x="11787260" y="3321273"/>
            <a:ext cx="5327924" cy="50612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C4A91EB-111D-8979-BCDE-726A37ABDF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719375">
            <a:off x="-3631342" y="-3041454"/>
            <a:ext cx="5488363" cy="5213618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92518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716B90E-F3C4-79EA-4B65-F831FA1792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863792">
            <a:off x="-1955881" y="3354647"/>
            <a:ext cx="5035265" cy="5644630"/>
          </a:xfrm>
          <a:prstGeom prst="rect">
            <a:avLst/>
          </a:prstGeom>
          <a:effectLst>
            <a:outerShdw blurRad="444500" dist="38100" dir="18900000" sx="102000" sy="102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ED7A16C-8638-4773-4CAE-E33A36DD5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1ECE9"/>
                </a:solidFill>
                <a:effectLst/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B8FCB2-208C-7B44-173A-B9CEBE4F5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1pPr>
            <a:lvl2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2pPr>
            <a:lvl3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3pPr>
            <a:lvl4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4pPr>
            <a:lvl5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9827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Obraz z podpisem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9FF2312-4276-4845-9888-1738309B3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30349">
            <a:off x="9837874" y="-3025851"/>
            <a:ext cx="4708249" cy="5278037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72B2149-C67D-5381-23AB-DB70B16C0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926854">
            <a:off x="-2315558" y="5044394"/>
            <a:ext cx="5488363" cy="5213618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353511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Obraz z podpisem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F1ECE9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1ECE9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9FF2312-4276-4845-9888-1738309B3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30349">
            <a:off x="9837874" y="-3025851"/>
            <a:ext cx="4708248" cy="5278037"/>
          </a:xfrm>
          <a:prstGeom prst="rect">
            <a:avLst/>
          </a:prstGeom>
          <a:effectLst>
            <a:outerShdw blurRad="444500" dist="38100" dir="8100000" sx="102000" sy="102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72B2149-C67D-5381-23AB-DB70B16C0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2315558" y="5044394"/>
            <a:ext cx="5488363" cy="5213617"/>
          </a:xfrm>
          <a:prstGeom prst="rect">
            <a:avLst/>
          </a:prstGeom>
          <a:effectLst>
            <a:outerShdw blurRad="444500" dist="38100" sx="102000" sy="1020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5834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st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B74C42-BE2A-3863-1AD2-247985C77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161842">
            <a:off x="9743689" y="-1835038"/>
            <a:ext cx="5488363" cy="5213618"/>
          </a:xfrm>
          <a:prstGeom prst="rect">
            <a:avLst/>
          </a:prstGeom>
          <a:effectLst>
            <a:outerShdw blurRad="444500" dist="38100" dir="8100000" sx="102000" sy="102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E5A8FF3C-C5C9-8D58-421F-C8B2C6EB72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389008">
            <a:off x="-3167352" y="4933362"/>
            <a:ext cx="5488363" cy="5213617"/>
          </a:xfrm>
          <a:prstGeom prst="rect">
            <a:avLst/>
          </a:prstGeom>
          <a:effectLst>
            <a:outerShdw blurRad="444500" dist="38100" dir="18900000" sx="102000" sy="102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CA4B89BA-60B0-2673-295C-A2B544A9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736" y="2002631"/>
            <a:ext cx="7830527" cy="2852737"/>
          </a:xfrm>
        </p:spPr>
        <p:txBody>
          <a:bodyPr anchor="b"/>
          <a:lstStyle>
            <a:lvl1pPr>
              <a:defRPr sz="6000" b="1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7199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Nagłówek sekcji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239251C-B42B-7BD6-5229-E36E769119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02090">
            <a:off x="-2503356" y="-78799"/>
            <a:ext cx="5579725" cy="6254980"/>
          </a:xfrm>
          <a:prstGeom prst="rect">
            <a:avLst/>
          </a:prstGeom>
          <a:effectLst>
            <a:outerShdw blurRad="4445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A166700-6DDD-C794-4DBC-6B9424230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2" y="1709738"/>
            <a:ext cx="7830527" cy="2852737"/>
          </a:xfrm>
        </p:spPr>
        <p:txBody>
          <a:bodyPr anchor="b"/>
          <a:lstStyle>
            <a:lvl1pPr>
              <a:defRPr sz="60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35E85A-FEC0-045D-66A7-6C2D87AC6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2762" y="4589463"/>
            <a:ext cx="947468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12568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F8B49AF1-DEDA-BB5A-D088-47E17AB8F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365005">
            <a:off x="10575926" y="4250269"/>
            <a:ext cx="3689796" cy="4136332"/>
          </a:xfrm>
          <a:prstGeom prst="rect">
            <a:avLst/>
          </a:prstGeom>
          <a:effectLst>
            <a:outerShdw blurRad="444500" dist="38100" dir="13500000" sx="102000" sy="102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56DD60D-A2D4-6D4E-C39F-3F36E1A57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25812"/>
            <a:ext cx="9144000" cy="1006377"/>
          </a:xfrm>
        </p:spPr>
        <p:txBody>
          <a:bodyPr anchor="b"/>
          <a:lstStyle>
            <a:lvl1pPr algn="ctr">
              <a:defRPr sz="6000" b="1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810C86C4-E4ED-294C-D343-E040E4A3839B}"/>
              </a:ext>
            </a:extLst>
          </p:cNvPr>
          <p:cNvGrpSpPr/>
          <p:nvPr userDrawn="1"/>
        </p:nvGrpSpPr>
        <p:grpSpPr>
          <a:xfrm>
            <a:off x="2671724" y="5481069"/>
            <a:ext cx="6841853" cy="712984"/>
            <a:chOff x="1520650" y="5464140"/>
            <a:chExt cx="8629107" cy="899232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FC8EB239-DC05-98A1-1C0A-6414A078A4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20650" y="5464633"/>
              <a:ext cx="2364648" cy="898246"/>
            </a:xfrm>
            <a:prstGeom prst="rect">
              <a:avLst/>
            </a:prstGeom>
          </p:spPr>
        </p:pic>
        <p:pic>
          <p:nvPicPr>
            <p:cNvPr id="10" name="Obraz 9" descr="Obraz zawierający logo&#10;&#10;Opis wygenerowany automatycznie">
              <a:extLst>
                <a:ext uri="{FF2B5EF4-FFF2-40B4-BE49-F238E27FC236}">
                  <a16:creationId xmlns:a16="http://schemas.microsoft.com/office/drawing/2014/main" id="{DF23FA03-A493-79C0-514D-8748E7B8BB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6703" y="5464140"/>
              <a:ext cx="1843054" cy="899232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87D92E46-D81E-D878-2CC7-CA55F3E1E0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43173" y="5505991"/>
              <a:ext cx="3105655" cy="815530"/>
            </a:xfrm>
            <a:prstGeom prst="rect">
              <a:avLst/>
            </a:prstGeom>
          </p:spPr>
        </p:pic>
      </p:grpSp>
      <p:pic>
        <p:nvPicPr>
          <p:cNvPr id="4" name="Obraz 3" descr="Obraz zawierający czerwony, Grafika, zrzut ekranu, Karmin&#10;&#10;Opis wygenerowany automatycznie">
            <a:extLst>
              <a:ext uri="{FF2B5EF4-FFF2-40B4-BE49-F238E27FC236}">
                <a16:creationId xmlns:a16="http://schemas.microsoft.com/office/drawing/2014/main" id="{FA1E0809-C684-1DB2-4232-3F60602840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1227">
            <a:off x="-2950473" y="-2530606"/>
            <a:ext cx="5327924" cy="5061210"/>
          </a:xfrm>
          <a:prstGeom prst="rect">
            <a:avLst/>
          </a:prstGeom>
          <a:effectLst>
            <a:outerShdw blurRad="1905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576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716B90E-F3C4-79EA-4B65-F831FA1792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0462" y="3050408"/>
            <a:ext cx="5035266" cy="564463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ED7A16C-8638-4773-4CAE-E33A36DD5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B8FCB2-208C-7B44-173A-B9CEBE4F5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C5D73"/>
                </a:solidFill>
                <a:latin typeface="Josefin Sans" pitchFamily="2" charset="0"/>
              </a:defRPr>
            </a:lvl1pPr>
            <a:lvl2pPr>
              <a:defRPr>
                <a:solidFill>
                  <a:srgbClr val="4C5D73"/>
                </a:solidFill>
                <a:latin typeface="Josefin Sans" pitchFamily="2" charset="0"/>
              </a:defRPr>
            </a:lvl2pPr>
            <a:lvl3pPr>
              <a:defRPr>
                <a:solidFill>
                  <a:srgbClr val="4C5D73"/>
                </a:solidFill>
                <a:latin typeface="Josefin Sans" pitchFamily="2" charset="0"/>
              </a:defRPr>
            </a:lvl3pPr>
            <a:lvl4pPr>
              <a:defRPr>
                <a:solidFill>
                  <a:srgbClr val="4C5D73"/>
                </a:solidFill>
                <a:latin typeface="Josefin Sans" pitchFamily="2" charset="0"/>
              </a:defRPr>
            </a:lvl4pPr>
            <a:lvl5pPr>
              <a:defRPr>
                <a:solidFill>
                  <a:srgbClr val="4C5D73"/>
                </a:solidFill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82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D7A16C-8638-4773-4CAE-E33A36DD5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B8FCB2-208C-7B44-173A-B9CEBE4F5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C5D73"/>
                </a:solidFill>
                <a:latin typeface="Josefin Sans" pitchFamily="2" charset="0"/>
              </a:defRPr>
            </a:lvl1pPr>
            <a:lvl2pPr>
              <a:defRPr>
                <a:solidFill>
                  <a:srgbClr val="4C5D73"/>
                </a:solidFill>
                <a:latin typeface="Josefin Sans" pitchFamily="2" charset="0"/>
              </a:defRPr>
            </a:lvl2pPr>
            <a:lvl3pPr>
              <a:defRPr>
                <a:solidFill>
                  <a:srgbClr val="4C5D73"/>
                </a:solidFill>
                <a:latin typeface="Josefin Sans" pitchFamily="2" charset="0"/>
              </a:defRPr>
            </a:lvl3pPr>
            <a:lvl4pPr>
              <a:defRPr>
                <a:solidFill>
                  <a:srgbClr val="4C5D73"/>
                </a:solidFill>
                <a:latin typeface="Josefin Sans" pitchFamily="2" charset="0"/>
              </a:defRPr>
            </a:lvl4pPr>
            <a:lvl5pPr>
              <a:defRPr>
                <a:solidFill>
                  <a:srgbClr val="4C5D73"/>
                </a:solidFill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213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239251C-B42B-7BD6-5229-E36E769119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02090">
            <a:off x="-2503356" y="-78799"/>
            <a:ext cx="5579726" cy="6254980"/>
          </a:xfrm>
          <a:prstGeom prst="rect">
            <a:avLst/>
          </a:prstGeom>
          <a:effectLst>
            <a:outerShdw blurRad="4445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A166700-6DDD-C794-4DBC-6B9424230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2" y="1709738"/>
            <a:ext cx="7830527" cy="2852737"/>
          </a:xfrm>
        </p:spPr>
        <p:txBody>
          <a:bodyPr anchor="b"/>
          <a:lstStyle>
            <a:lvl1pPr>
              <a:defRPr sz="6000" b="1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35E85A-FEC0-045D-66A7-6C2D87AC6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2762" y="4589463"/>
            <a:ext cx="947468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1ECE9"/>
                </a:solidFill>
                <a:latin typeface="Josefin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4448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główek sekcji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64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F6D59E7C-FEC4-DD84-31E3-64DF05E88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416863">
            <a:off x="-2422067" y="3636603"/>
            <a:ext cx="3905402" cy="4378031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E6EC068-C70F-2484-5F0F-15079A9F5B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547539">
            <a:off x="9331658" y="-2552022"/>
            <a:ext cx="4650783" cy="521361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C67B4D3-9744-67ED-5ECD-25E1FB436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772607-89E1-9EFC-9109-F96805160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4C5D73"/>
                </a:solidFill>
                <a:latin typeface="Josefin Sans" pitchFamily="2" charset="0"/>
              </a:defRPr>
            </a:lvl1pPr>
            <a:lvl2pPr>
              <a:defRPr>
                <a:solidFill>
                  <a:srgbClr val="4C5D73"/>
                </a:solidFill>
                <a:latin typeface="Josefin Sans" pitchFamily="2" charset="0"/>
              </a:defRPr>
            </a:lvl2pPr>
            <a:lvl3pPr>
              <a:defRPr>
                <a:solidFill>
                  <a:srgbClr val="4C5D73"/>
                </a:solidFill>
                <a:latin typeface="Josefin Sans" pitchFamily="2" charset="0"/>
              </a:defRPr>
            </a:lvl3pPr>
            <a:lvl4pPr>
              <a:defRPr>
                <a:solidFill>
                  <a:srgbClr val="4C5D73"/>
                </a:solidFill>
                <a:latin typeface="Josefin Sans" pitchFamily="2" charset="0"/>
              </a:defRPr>
            </a:lvl4pPr>
            <a:lvl5pPr>
              <a:defRPr>
                <a:solidFill>
                  <a:srgbClr val="4C5D73"/>
                </a:solidFill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3CF4D59-B7A9-E148-4DC2-CF4497270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4C5D73"/>
                </a:solidFill>
                <a:latin typeface="Josefin Sans" pitchFamily="2" charset="0"/>
              </a:defRPr>
            </a:lvl1pPr>
            <a:lvl2pPr>
              <a:defRPr>
                <a:solidFill>
                  <a:srgbClr val="4C5D73"/>
                </a:solidFill>
                <a:latin typeface="Josefin Sans" pitchFamily="2" charset="0"/>
              </a:defRPr>
            </a:lvl2pPr>
            <a:lvl3pPr>
              <a:defRPr>
                <a:solidFill>
                  <a:srgbClr val="4C5D73"/>
                </a:solidFill>
                <a:latin typeface="Josefin Sans" pitchFamily="2" charset="0"/>
              </a:defRPr>
            </a:lvl3pPr>
            <a:lvl4pPr>
              <a:defRPr>
                <a:solidFill>
                  <a:srgbClr val="4C5D73"/>
                </a:solidFill>
                <a:latin typeface="Josefin Sans" pitchFamily="2" charset="0"/>
              </a:defRPr>
            </a:lvl4pPr>
            <a:lvl5pPr>
              <a:defRPr>
                <a:solidFill>
                  <a:srgbClr val="4C5D73"/>
                </a:solidFill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585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510A31-168F-3202-2E76-D4003E899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6F76391-B344-9298-7D05-5BF4450D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900000">
            <a:off x="-1671118" y="2834595"/>
            <a:ext cx="3342234" cy="37467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5348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B74C42-BE2A-3863-1AD2-247985C77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335802" y="-1167381"/>
            <a:ext cx="5488363" cy="5213618"/>
          </a:xfrm>
          <a:prstGeom prst="rect">
            <a:avLst/>
          </a:prstGeom>
          <a:effectLst>
            <a:outerShdw blurRad="444500" dist="38100" dir="8100000" sx="102000" sy="102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408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B74C42-BE2A-3863-1AD2-247985C77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4472480">
            <a:off x="9204025" y="-1489317"/>
            <a:ext cx="4718664" cy="448244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550297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16DEBD4-BCDF-2632-365E-F5F964577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62EB767-98B5-0EDB-480C-01075314D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63146B-8DD1-DC20-579B-2A4AC95B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F0F0F"/>
                </a:solidFill>
              </a:defRPr>
            </a:lvl1pPr>
          </a:lstStyle>
          <a:p>
            <a:fld id="{2CE1A35F-CBCB-4147-A54D-46F9BB6EA81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66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51" r:id="rId4"/>
    <p:sldLayoutId id="2147483667" r:id="rId5"/>
    <p:sldLayoutId id="2147483652" r:id="rId6"/>
    <p:sldLayoutId id="2147483654" r:id="rId7"/>
    <p:sldLayoutId id="2147483655" r:id="rId8"/>
    <p:sldLayoutId id="2147483661" r:id="rId9"/>
    <p:sldLayoutId id="2147483657" r:id="rId10"/>
    <p:sldLayoutId id="2147483662" r:id="rId11"/>
    <p:sldLayoutId id="2147483663" r:id="rId12"/>
    <p:sldLayoutId id="2147483658" r:id="rId13"/>
    <p:sldLayoutId id="2147483659" r:id="rId14"/>
    <p:sldLayoutId id="2147483664" r:id="rId15"/>
    <p:sldLayoutId id="2147483660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C5D73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kc6aZiU-8U?si=ucsgqE1MYzSMaTy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zDG-peH1Sc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F2D8CE-EBDC-258C-0AB1-89D8AF4BD1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Irena Szewińska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8333CE3-AD8B-CA21-C6C8-C141D5AC15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„Z miłością łatwiej osiąga się sukcesy”</a:t>
            </a:r>
          </a:p>
        </p:txBody>
      </p:sp>
    </p:spTree>
    <p:extLst>
      <p:ext uri="{BB962C8B-B14F-4D97-AF65-F5344CB8AC3E}">
        <p14:creationId xmlns:p14="http://schemas.microsoft.com/office/powerpoint/2010/main" val="1193262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1867EB-2BF7-E4E7-50CB-79E30BBAB4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uwagę!</a:t>
            </a:r>
          </a:p>
        </p:txBody>
      </p:sp>
    </p:spTree>
    <p:extLst>
      <p:ext uri="{BB962C8B-B14F-4D97-AF65-F5344CB8AC3E}">
        <p14:creationId xmlns:p14="http://schemas.microsoft.com/office/powerpoint/2010/main" val="1889665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 zdjęć: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Slajd 2: Autorstwa Bert </a:t>
            </a:r>
            <a:r>
              <a:rPr lang="pl-PL" dirty="0" err="1"/>
              <a:t>Verhoeff</a:t>
            </a:r>
            <a:r>
              <a:rPr lang="pl-PL" dirty="0"/>
              <a:t> for </a:t>
            </a:r>
            <a:r>
              <a:rPr lang="pl-PL" dirty="0" err="1"/>
              <a:t>Anefo</a:t>
            </a:r>
            <a:r>
              <a:rPr lang="pl-PL" dirty="0"/>
              <a:t> - http://proxy.handle.net/10648/ac6da97a-d0b4-102d-bcf8-003048976d84, CC0, https://commons.wikimedia.org/w/index.php?curid=112659741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czerwony, Grafika, zrzut ekranu, Karmin&#10;&#10;Opis wygenerowany automatycznie">
            <a:extLst>
              <a:ext uri="{FF2B5EF4-FFF2-40B4-BE49-F238E27FC236}">
                <a16:creationId xmlns:a16="http://schemas.microsoft.com/office/drawing/2014/main" id="{43051689-F6B4-4CE4-CE0E-5BAFC9504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0000" flipH="1">
            <a:off x="-1510129" y="388792"/>
            <a:ext cx="7131124" cy="6774142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BA9AE754-F42B-520D-17B4-6CB3EDA660D3}"/>
              </a:ext>
            </a:extLst>
          </p:cNvPr>
          <p:cNvSpPr/>
          <p:nvPr/>
        </p:nvSpPr>
        <p:spPr>
          <a:xfrm>
            <a:off x="5537510" y="1432916"/>
            <a:ext cx="544652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4800" b="1" dirty="0">
                <a:solidFill>
                  <a:srgbClr val="4C5D73"/>
                </a:solidFill>
                <a:latin typeface="Josefin Sans" pitchFamily="2" charset="-18"/>
              </a:rPr>
              <a:t>Irena Szewińska</a:t>
            </a:r>
          </a:p>
          <a:p>
            <a:pPr algn="r"/>
            <a:r>
              <a:rPr lang="pl-PL" sz="2800" dirty="0">
                <a:solidFill>
                  <a:srgbClr val="4C5D73"/>
                </a:solidFill>
                <a:latin typeface="Josefin Sans" pitchFamily="2" charset="-18"/>
              </a:rPr>
              <a:t>Kim była i co osiągnęła </a:t>
            </a:r>
          </a:p>
          <a:p>
            <a:pPr algn="r"/>
            <a:r>
              <a:rPr lang="pl-PL" sz="2800" dirty="0">
                <a:solidFill>
                  <a:srgbClr val="4C5D73"/>
                </a:solidFill>
                <a:latin typeface="Josefin Sans" pitchFamily="2" charset="-18"/>
              </a:rPr>
              <a:t>w sporcie i w życiu?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1FFA23F-6942-9FE1-5B84-374320665402}"/>
              </a:ext>
            </a:extLst>
          </p:cNvPr>
          <p:cNvSpPr/>
          <p:nvPr/>
        </p:nvSpPr>
        <p:spPr>
          <a:xfrm>
            <a:off x="6989278" y="5104422"/>
            <a:ext cx="3994752" cy="641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dirty="0">
                <a:solidFill>
                  <a:srgbClr val="4C5D73"/>
                </a:solidFill>
                <a:latin typeface="Josefin Sans" pitchFamily="2" charset="-18"/>
              </a:rPr>
              <a:t>Irena Szewińska - najważniejsze momenty w karierze, Eurosport</a:t>
            </a:r>
          </a:p>
        </p:txBody>
      </p:sp>
      <p:sp>
        <p:nvSpPr>
          <p:cNvPr id="9" name="Prostokąt: zaokrąglone rogi 8">
            <a:hlinkClick r:id="rId3"/>
            <a:extLst>
              <a:ext uri="{FF2B5EF4-FFF2-40B4-BE49-F238E27FC236}">
                <a16:creationId xmlns:a16="http://schemas.microsoft.com/office/drawing/2014/main" id="{F0A168F3-AF52-3B2A-8BAF-80B762FAFFEF}"/>
              </a:ext>
            </a:extLst>
          </p:cNvPr>
          <p:cNvSpPr/>
          <p:nvPr/>
        </p:nvSpPr>
        <p:spPr>
          <a:xfrm>
            <a:off x="8219565" y="4233527"/>
            <a:ext cx="2764465" cy="715087"/>
          </a:xfrm>
          <a:prstGeom prst="roundRect">
            <a:avLst/>
          </a:prstGeom>
          <a:solidFill>
            <a:srgbClr val="C00F0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spc="0" normalizeH="0" baseline="0" dirty="0">
                <a:ln>
                  <a:noFill/>
                </a:ln>
                <a:solidFill>
                  <a:srgbClr val="F1ECE9"/>
                </a:solidFill>
                <a:effectLst/>
                <a:uFillTx/>
                <a:latin typeface="Josefin Sans" pitchFamily="2" charset="0"/>
                <a:sym typeface="Century Gothic"/>
              </a:rPr>
              <a:t>Link</a:t>
            </a:r>
          </a:p>
        </p:txBody>
      </p:sp>
      <p:pic>
        <p:nvPicPr>
          <p:cNvPr id="3" name="Obraz 2" descr="Obraz zawierający Ludzka twarz, ubrania, osoba, uśmiech&#10;&#10;Opis wygenerowany automatycznie">
            <a:extLst>
              <a:ext uri="{FF2B5EF4-FFF2-40B4-BE49-F238E27FC236}">
                <a16:creationId xmlns:a16="http://schemas.microsoft.com/office/drawing/2014/main" id="{B1FE0612-A100-3463-6F06-CF817A7145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138" y="291133"/>
            <a:ext cx="5077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99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ypografia, Czcionka, Grafika, projekt graficzny&#10;&#10;Opis wygenerowany automatycznie">
            <a:extLst>
              <a:ext uri="{FF2B5EF4-FFF2-40B4-BE49-F238E27FC236}">
                <a16:creationId xmlns:a16="http://schemas.microsoft.com/office/drawing/2014/main" id="{B97227D5-0174-9AC2-26BE-616D7B002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45" y="395099"/>
            <a:ext cx="3753505" cy="375350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5C498C4-BFD4-40E1-E75B-8B40009A0114}"/>
              </a:ext>
            </a:extLst>
          </p:cNvPr>
          <p:cNvSpPr txBox="1"/>
          <p:nvPr/>
        </p:nvSpPr>
        <p:spPr>
          <a:xfrm>
            <a:off x="1111717" y="4708575"/>
            <a:ext cx="101305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F1ECE9"/>
                </a:solidFill>
                <a:latin typeface="Josefin Sans" pitchFamily="2" charset="-18"/>
              </a:rPr>
              <a:t>Ułóż w porządku chronologicznym, w jak najszybszym czasie, wydarzenia z życia </a:t>
            </a:r>
            <a:br>
              <a:rPr lang="pl-PL" sz="3600" b="1" dirty="0">
                <a:solidFill>
                  <a:srgbClr val="F1ECE9"/>
                </a:solidFill>
                <a:latin typeface="Josefin Sans" pitchFamily="2" charset="-18"/>
              </a:rPr>
            </a:br>
            <a:r>
              <a:rPr lang="pl-PL" sz="3600" b="1" dirty="0">
                <a:solidFill>
                  <a:srgbClr val="F1ECE9"/>
                </a:solidFill>
                <a:latin typeface="Josefin Sans" pitchFamily="2" charset="-18"/>
              </a:rPr>
              <a:t>i kariery Ireny Szewińskiej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FC8F4DF-DC26-C4D5-9D1E-BA1A523E25CB}"/>
              </a:ext>
            </a:extLst>
          </p:cNvPr>
          <p:cNvSpPr txBox="1"/>
          <p:nvPr/>
        </p:nvSpPr>
        <p:spPr>
          <a:xfrm>
            <a:off x="1111717" y="4213145"/>
            <a:ext cx="7055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solidFill>
                  <a:srgbClr val="F1ECE9"/>
                </a:solidFill>
                <a:latin typeface="Josefin Sans" pitchFamily="2" charset="-18"/>
              </a:rPr>
              <a:t>https://learningapps.org/watch?v=pq9zs06ik23</a:t>
            </a:r>
            <a:endParaRPr lang="pl-PL" dirty="0">
              <a:solidFill>
                <a:srgbClr val="F1ECE9"/>
              </a:solidFill>
              <a:latin typeface="Josefin Sans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9584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71F1BC-015A-E910-5718-E6B1254C4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83946"/>
            <a:ext cx="8121332" cy="1600200"/>
          </a:xfrm>
        </p:spPr>
        <p:txBody>
          <a:bodyPr>
            <a:normAutofit/>
          </a:bodyPr>
          <a:lstStyle/>
          <a:p>
            <a:r>
              <a:rPr lang="pl-PL" sz="3600" dirty="0"/>
              <a:t>Życie i kariera Ireny Szewińskiej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907D729-8710-7640-568D-30E8BE117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512424" cy="381158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Irena Kirszenstein-Szewińska urodziła się 24 maja 1946 roku w rodzinie żydowskiej w Leningradzie.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Lekkoatletykę zaczęła uprawiać w 1960 roku, mając 14 lat - była wtedy uczennicą Szkoły Podstawowej nr 37 w Warszawie.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W 1962 r. zdobyła w Łodzi pierwsze medale mistrzostw Polski młodzików.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Pierwsze międzynarodowe sukcesy odniosła w roku 1964 podczas rozgrywanych w Warszawie europejskich igrzysk juniorów - zdobyła trzy złote medale.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Pierwsze medale olimpijskie zdobyła również w roku 1964 w Tokio  (indywidualnie dwa srebrne i złoty w sztafecie sprinterskiej).</a:t>
            </a:r>
          </a:p>
        </p:txBody>
      </p:sp>
    </p:spTree>
    <p:extLst>
      <p:ext uri="{BB962C8B-B14F-4D97-AF65-F5344CB8AC3E}">
        <p14:creationId xmlns:p14="http://schemas.microsoft.com/office/powerpoint/2010/main" val="244303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45A6C57-AD72-02FA-46F0-0A011D35F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0560" y="966144"/>
            <a:ext cx="10123387" cy="4713956"/>
          </a:xfrm>
        </p:spPr>
        <p:txBody>
          <a:bodyPr>
            <a:normAutofit fontScale="92500"/>
          </a:bodyPr>
          <a:lstStyle/>
          <a:p>
            <a:r>
              <a:rPr lang="pl-PL" sz="2800" dirty="0"/>
              <a:t>W 1967 roku wyszła za mąż za Sławomira Szewińskiego (znanego również pod imieniem Janusz), także sportowca – biegającego na 400 metrów przez płotki, jej trenera i fotografa.</a:t>
            </a:r>
          </a:p>
          <a:p>
            <a:r>
              <a:rPr lang="pl-PL" sz="2800" dirty="0"/>
              <a:t>Złoty medal w biegu na 200 metrów zdobyła na Igrzyskach Olimpijskich w Meksyku w 1968 roku.</a:t>
            </a:r>
          </a:p>
          <a:p>
            <a:r>
              <a:rPr lang="pl-PL" sz="2800" dirty="0"/>
              <a:t>W 1970 roku urodziła syna Andrzeja.</a:t>
            </a:r>
          </a:p>
          <a:p>
            <a:r>
              <a:rPr lang="pl-PL" sz="2800" dirty="0"/>
              <a:t>Organizacja United Press International w 1974 roku uhonorowała ją najlepszą sportsmenką na świecie.</a:t>
            </a:r>
          </a:p>
          <a:p>
            <a:r>
              <a:rPr lang="pl-PL" sz="2800" dirty="0"/>
              <a:t>Na słynnych igrzyskach olimpijskich w Montrealu  w roku 1976 		zdobyła złoty medal na dystansie 400 m, 				ustanawiając czasem 49,29 nowy rekord świata.</a:t>
            </a:r>
          </a:p>
        </p:txBody>
      </p:sp>
    </p:spTree>
    <p:extLst>
      <p:ext uri="{BB962C8B-B14F-4D97-AF65-F5344CB8AC3E}">
        <p14:creationId xmlns:p14="http://schemas.microsoft.com/office/powerpoint/2010/main" val="2167841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8132C68-0E8F-BAFB-453E-D5BC4F3D8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773" y="1029904"/>
            <a:ext cx="10116151" cy="5255394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Dwukrotnie zdobywała brązowe medale mistrzostw Europy </a:t>
            </a:r>
            <a:br>
              <a:rPr lang="pl-PL" sz="2800" dirty="0"/>
            </a:br>
            <a:r>
              <a:rPr lang="pl-PL" sz="2800" dirty="0"/>
              <a:t>w Pradze w 1978 roku.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Podczas swojego ostatniego olimpijskiego startu na igrzyskach olimpijskich w Moskwie w 1980 roku dotarła do półfinału biegu na 400 metrów.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W 1981 roku urodził się jej drugi syn Jarosław.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Od 1980 do 2009 zasiadała w Zarządzie Polskiego Związku Lekkiej Atletyki.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W 2016 roku odznaczona została Orderem Orła Białego.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Zmarła 29 czerwca 2018 r. po długiej walce z chorobą nowotworową.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W  specjalnym plebiscycie „Przeglądu Sportowego” w 2021 roku została uznana za polskiego sportowca stulecia.</a:t>
            </a:r>
          </a:p>
        </p:txBody>
      </p:sp>
    </p:spTree>
    <p:extLst>
      <p:ext uri="{BB962C8B-B14F-4D97-AF65-F5344CB8AC3E}">
        <p14:creationId xmlns:p14="http://schemas.microsoft.com/office/powerpoint/2010/main" val="183916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osoba, lekkoatletyka&#10;&#10;Opis wygenerowany automatycznie">
            <a:extLst>
              <a:ext uri="{FF2B5EF4-FFF2-40B4-BE49-F238E27FC236}">
                <a16:creationId xmlns:a16="http://schemas.microsoft.com/office/drawing/2014/main" id="{24177EA0-16E9-7058-3CF6-A116782A4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34" y="2929467"/>
            <a:ext cx="12302067" cy="900119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DCA92A9-A5D2-CE9E-02EC-74976674780A}"/>
              </a:ext>
            </a:extLst>
          </p:cNvPr>
          <p:cNvSpPr txBox="1"/>
          <p:nvPr/>
        </p:nvSpPr>
        <p:spPr>
          <a:xfrm>
            <a:off x="364065" y="378756"/>
            <a:ext cx="1146386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l-PL" sz="3600" b="1" dirty="0">
                <a:solidFill>
                  <a:srgbClr val="F1ECE9"/>
                </a:solidFill>
                <a:latin typeface="Josefin Sans" pitchFamily="2" charset="-18"/>
              </a:rPr>
              <a:t>„Z miłością łatwiej osiąga się sukces.” </a:t>
            </a:r>
          </a:p>
          <a:p>
            <a:pPr marL="0" indent="0" algn="ctr">
              <a:buNone/>
            </a:pPr>
            <a:r>
              <a:rPr lang="pl-PL" sz="3600" b="1" dirty="0">
                <a:solidFill>
                  <a:srgbClr val="F1ECE9"/>
                </a:solidFill>
                <a:latin typeface="Josefin Sans" pitchFamily="2" charset="-18"/>
              </a:rPr>
              <a:t>„Trzeba kochać swoje pasje, tak jak powinno kochać się życie.” </a:t>
            </a:r>
          </a:p>
          <a:p>
            <a:pPr marL="0" indent="0" algn="ctr">
              <a:buNone/>
            </a:pPr>
            <a:endParaRPr lang="pl-PL" sz="3600" b="1" dirty="0">
              <a:solidFill>
                <a:srgbClr val="F1ECE9"/>
              </a:solidFill>
              <a:latin typeface="Josefin Sans" pitchFamily="2" charset="-18"/>
            </a:endParaRPr>
          </a:p>
          <a:p>
            <a:pPr marL="0" indent="0" algn="ctr">
              <a:buNone/>
            </a:pPr>
            <a:r>
              <a:rPr lang="pl-PL" sz="3600" b="1" dirty="0">
                <a:solidFill>
                  <a:srgbClr val="F1ECE9"/>
                </a:solidFill>
                <a:latin typeface="Josefin Sans" pitchFamily="2" charset="-18"/>
              </a:rPr>
              <a:t>„Sport dał mi umiejętność pokonywania trudności.” </a:t>
            </a:r>
          </a:p>
        </p:txBody>
      </p:sp>
    </p:spTree>
    <p:extLst>
      <p:ext uri="{BB962C8B-B14F-4D97-AF65-F5344CB8AC3E}">
        <p14:creationId xmlns:p14="http://schemas.microsoft.com/office/powerpoint/2010/main" val="3503482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584317-F4A8-75FA-0FC3-EAC7D423B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294" y="1625600"/>
            <a:ext cx="9269412" cy="2844800"/>
          </a:xfrm>
        </p:spPr>
        <p:txBody>
          <a:bodyPr>
            <a:normAutofit/>
          </a:bodyPr>
          <a:lstStyle/>
          <a:p>
            <a:r>
              <a:rPr lang="pl-PL" sz="4800" dirty="0"/>
              <a:t>Artur Szulc, „Pierwsza Dama lekkoatletyki – reportaż </a:t>
            </a:r>
            <a:br>
              <a:rPr lang="pl-PL" sz="4800" dirty="0"/>
            </a:br>
            <a:r>
              <a:rPr lang="pl-PL" sz="4800" dirty="0"/>
              <a:t>o Irenie Szewińskiej”</a:t>
            </a:r>
          </a:p>
        </p:txBody>
      </p:sp>
      <p:sp>
        <p:nvSpPr>
          <p:cNvPr id="5" name="Prostokąt: zaokrąglone rogi 4">
            <a:hlinkClick r:id="rId2"/>
            <a:extLst>
              <a:ext uri="{FF2B5EF4-FFF2-40B4-BE49-F238E27FC236}">
                <a16:creationId xmlns:a16="http://schemas.microsoft.com/office/drawing/2014/main" id="{9BBC8D99-1254-A6DE-9EE7-897DE48DA258}"/>
              </a:ext>
            </a:extLst>
          </p:cNvPr>
          <p:cNvSpPr/>
          <p:nvPr/>
        </p:nvSpPr>
        <p:spPr>
          <a:xfrm>
            <a:off x="7076565" y="5232400"/>
            <a:ext cx="2764465" cy="715087"/>
          </a:xfrm>
          <a:prstGeom prst="roundRect">
            <a:avLst/>
          </a:prstGeom>
          <a:solidFill>
            <a:srgbClr val="C00F0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spc="0" normalizeH="0" baseline="0" dirty="0">
                <a:ln>
                  <a:noFill/>
                </a:ln>
                <a:solidFill>
                  <a:srgbClr val="F1ECE9"/>
                </a:solidFill>
                <a:effectLst/>
                <a:uFillTx/>
                <a:latin typeface="Josefin Sans" pitchFamily="2" charset="0"/>
                <a:sym typeface="Century Gothic"/>
              </a:rPr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3337673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32D35C29-FBBE-C33D-2E6B-26608D426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294" y="1456266"/>
            <a:ext cx="9269412" cy="29887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dirty="0"/>
              <a:t>„Prześcignąć swój czas” — to</a:t>
            </a:r>
            <a:br>
              <a:rPr lang="pl-PL" sz="4400" dirty="0"/>
            </a:br>
            <a:r>
              <a:rPr lang="pl-PL" sz="4400" dirty="0"/>
              <a:t>starać się być coraz lepszy, pokonywać i doskonalić siebie.</a:t>
            </a:r>
          </a:p>
        </p:txBody>
      </p:sp>
    </p:spTree>
    <p:extLst>
      <p:ext uri="{BB962C8B-B14F-4D97-AF65-F5344CB8AC3E}">
        <p14:creationId xmlns:p14="http://schemas.microsoft.com/office/powerpoint/2010/main" val="28055638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00C3CDC7-6128-4966-8614-6BCFA9945517}" vid="{B0ED7264-8FE1-4B93-8373-93FC358950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Szablon_2</Template>
  <TotalTime>582</TotalTime>
  <Words>459</Words>
  <Application>Microsoft Office PowerPoint</Application>
  <PresentationFormat>Panoramiczny</PresentationFormat>
  <Paragraphs>37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Century Gothic</vt:lpstr>
      <vt:lpstr>Arial</vt:lpstr>
      <vt:lpstr>Josefin Sans</vt:lpstr>
      <vt:lpstr>Motyw pakietu Office</vt:lpstr>
      <vt:lpstr>Irena Szewińska</vt:lpstr>
      <vt:lpstr>Prezentacja programu PowerPoint</vt:lpstr>
      <vt:lpstr>Prezentacja programu PowerPoint</vt:lpstr>
      <vt:lpstr>Życie i kariera Ireny Szewińskiej</vt:lpstr>
      <vt:lpstr>Prezentacja programu PowerPoint</vt:lpstr>
      <vt:lpstr>Prezentacja programu PowerPoint</vt:lpstr>
      <vt:lpstr>Prezentacja programu PowerPoint</vt:lpstr>
      <vt:lpstr>Artur Szulc, „Pierwsza Dama lekkoatletyki – reportaż  o Irenie Szewińskiej”</vt:lpstr>
      <vt:lpstr>„Prześcignąć swój czas” — to starać się być coraz lepszy, pokonywać i doskonalić siebie.</vt:lpstr>
      <vt:lpstr>Dziękuję za uwagę!</vt:lpstr>
      <vt:lpstr>Źródła zdjęć:</vt:lpstr>
    </vt:vector>
  </TitlesOfParts>
  <Company>RWS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 Irena Szewińska</dc:title>
  <dc:creator>Bartłomiej Kempe</dc:creator>
  <cp:lastModifiedBy>Bartek Kempe</cp:lastModifiedBy>
  <cp:revision>18</cp:revision>
  <dcterms:created xsi:type="dcterms:W3CDTF">2023-06-05T07:49:24Z</dcterms:created>
  <dcterms:modified xsi:type="dcterms:W3CDTF">2023-12-08T18:01:06Z</dcterms:modified>
</cp:coreProperties>
</file>