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85" r:id="rId3"/>
    <p:sldId id="279" r:id="rId4"/>
    <p:sldId id="280" r:id="rId5"/>
    <p:sldId id="281" r:id="rId6"/>
    <p:sldId id="270" r:id="rId7"/>
    <p:sldId id="278" r:id="rId8"/>
  </p:sldIdLst>
  <p:sldSz cx="12192000" cy="6858000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Josefin Sans" pitchFamily="2" charset="-18"/>
      <p:regular r:id="rId13"/>
      <p:bold r:id="rId14"/>
      <p:italic r:id="rId15"/>
      <p:boldItalic r:id="rId1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D73"/>
    <a:srgbClr val="F1ECE9"/>
    <a:srgbClr val="BF0F0F"/>
    <a:srgbClr val="F2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1" autoAdjust="0"/>
    <p:restoredTop sz="96357" autoAdjust="0"/>
  </p:normalViewPr>
  <p:slideViewPr>
    <p:cSldViewPr snapToGrid="0">
      <p:cViewPr varScale="1">
        <p:scale>
          <a:sx n="95" d="100"/>
          <a:sy n="95" d="100"/>
        </p:scale>
        <p:origin x="96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rgbClr val="B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851"/>
            <a:ext cx="1872827" cy="711420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7" y="5514252"/>
            <a:ext cx="2462408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4513" y="-982480"/>
            <a:ext cx="3098750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08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88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66" r:id="rId6"/>
    <p:sldLayoutId id="2147483655" r:id="rId7"/>
    <p:sldLayoutId id="2147483667" r:id="rId8"/>
    <p:sldLayoutId id="2147483661" r:id="rId9"/>
    <p:sldLayoutId id="2147483657" r:id="rId10"/>
    <p:sldLayoutId id="2147483662" r:id="rId11"/>
    <p:sldLayoutId id="2147483663" r:id="rId12"/>
    <p:sldLayoutId id="2147483658" r:id="rId13"/>
    <p:sldLayoutId id="2147483659" r:id="rId14"/>
    <p:sldLayoutId id="2147483664" r:id="rId15"/>
    <p:sldLayoutId id="2147483660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BQ38uae5MN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729A59-447E-A30D-BB6C-985183EE3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Ernest Wilimowski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E63CC3D-FC74-5BEB-4DF3-970718976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sz="2800" dirty="0"/>
              <a:t>Trudne</a:t>
            </a:r>
            <a:r>
              <a:rPr lang="pl-PL" dirty="0"/>
              <a:t> </a:t>
            </a:r>
            <a:r>
              <a:rPr lang="pl-PL" sz="2800" dirty="0"/>
              <a:t>historie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887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78F0D1-85FD-2ADC-5DFC-E0B39DCB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306"/>
            <a:ext cx="2945815" cy="136655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l-PL" sz="2000" dirty="0"/>
              <a:t>„Każdy szczęściu dopomoże, każdy dzisiaj wygrać może.”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E1CC5C9-EB9D-C3C7-A844-4F56E047D116}"/>
              </a:ext>
            </a:extLst>
          </p:cNvPr>
          <p:cNvSpPr txBox="1"/>
          <p:nvPr/>
        </p:nvSpPr>
        <p:spPr>
          <a:xfrm>
            <a:off x="443891" y="5339658"/>
            <a:ext cx="3804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4C5D73"/>
                </a:solidFill>
                <a:effectLst/>
                <a:latin typeface="Josefin Sans" pitchFamily="2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https://wordwall.net/pl/resource/64483870</a:t>
            </a:r>
            <a:endParaRPr lang="pl-PL" sz="1400" dirty="0">
              <a:solidFill>
                <a:srgbClr val="4C5D73"/>
              </a:solidFill>
              <a:effectLst/>
              <a:latin typeface="Josefin Sans" pitchFamily="2" charset="-18"/>
              <a:ea typeface="Times New Roman" panose="02020603050405020304" pitchFamily="18" charset="0"/>
            </a:endParaRPr>
          </a:p>
        </p:txBody>
      </p:sp>
      <p:pic>
        <p:nvPicPr>
          <p:cNvPr id="23" name="Obraz 22" descr="Obraz zawierający design, Grafika, Czcionka, typografia&#10;&#10;Opis wygenerowany automatycznie">
            <a:extLst>
              <a:ext uri="{FF2B5EF4-FFF2-40B4-BE49-F238E27FC236}">
                <a16:creationId xmlns:a16="http://schemas.microsoft.com/office/drawing/2014/main" id="{BAE6A0E7-5A59-7C55-5B8D-933D4311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52" y="1841246"/>
            <a:ext cx="3175508" cy="3175508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ABD0EE6-AB6A-9170-2174-B41EFD6C5BA1}"/>
              </a:ext>
            </a:extLst>
          </p:cNvPr>
          <p:cNvSpPr txBox="1"/>
          <p:nvPr/>
        </p:nvSpPr>
        <p:spPr>
          <a:xfrm>
            <a:off x="4223340" y="5331211"/>
            <a:ext cx="3804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4C5D73"/>
                </a:solidFill>
                <a:effectLst/>
                <a:latin typeface="Josefin Sans" pitchFamily="2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https://wordwall.net/pl/resource/64485329</a:t>
            </a:r>
            <a:endParaRPr lang="pl-PL" sz="1400" dirty="0">
              <a:solidFill>
                <a:srgbClr val="4C5D73"/>
              </a:solidFill>
              <a:effectLst/>
              <a:latin typeface="Josefin Sans" pitchFamily="2" charset="-18"/>
              <a:ea typeface="Times New Roman" panose="02020603050405020304" pitchFamily="18" charset="0"/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372DED6B-54BA-D597-6C21-97DC57A7C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246" y="1841246"/>
            <a:ext cx="3175508" cy="3175508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B9D97EA-F4A4-C764-A9CE-5C134A861901}"/>
              </a:ext>
            </a:extLst>
          </p:cNvPr>
          <p:cNvSpPr txBox="1"/>
          <p:nvPr/>
        </p:nvSpPr>
        <p:spPr>
          <a:xfrm>
            <a:off x="8002789" y="5322764"/>
            <a:ext cx="3804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4C5D73"/>
                </a:solidFill>
                <a:effectLst/>
                <a:latin typeface="Josefin Sans" pitchFamily="2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https://wordwall.net/pl/resource/64486717</a:t>
            </a:r>
            <a:endParaRPr lang="pl-PL" sz="1400" dirty="0">
              <a:solidFill>
                <a:srgbClr val="4C5D73"/>
              </a:solidFill>
              <a:effectLst/>
              <a:latin typeface="Josefin Sans" pitchFamily="2" charset="-18"/>
              <a:ea typeface="Times New Roman" panose="02020603050405020304" pitchFamily="18" charset="0"/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B821539C-010E-3222-91F0-D694721AA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7050" y="1841246"/>
            <a:ext cx="3175508" cy="3175508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077F775-69ED-1741-3776-66EC796AD317}"/>
              </a:ext>
            </a:extLst>
          </p:cNvPr>
          <p:cNvSpPr txBox="1"/>
          <p:nvPr/>
        </p:nvSpPr>
        <p:spPr>
          <a:xfrm>
            <a:off x="3077707" y="808351"/>
            <a:ext cx="6095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rgbClr val="4C5D73"/>
                </a:solidFill>
                <a:latin typeface="Josefin Sans" pitchFamily="2" charset="-18"/>
              </a:rPr>
              <a:t>„Wybierz dobrze”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9A524B7E-61DD-F5C2-CCB9-7965CD382078}"/>
              </a:ext>
            </a:extLst>
          </p:cNvPr>
          <p:cNvSpPr txBox="1">
            <a:spLocks/>
          </p:cNvSpPr>
          <p:nvPr/>
        </p:nvSpPr>
        <p:spPr>
          <a:xfrm>
            <a:off x="8407987" y="321682"/>
            <a:ext cx="2945815" cy="1366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l-PL" sz="2000" dirty="0"/>
              <a:t>Wybieraj</a:t>
            </a:r>
          </a:p>
        </p:txBody>
      </p:sp>
    </p:spTree>
    <p:extLst>
      <p:ext uri="{BB962C8B-B14F-4D97-AF65-F5344CB8AC3E}">
        <p14:creationId xmlns:p14="http://schemas.microsoft.com/office/powerpoint/2010/main" val="398117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DDABF1E2-BAD5-3A60-0F20-C0154C2E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8228">
            <a:off x="5512536" y="798314"/>
            <a:ext cx="7727440" cy="734060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Obraz 3" descr="Obraz zawierający osoba, Ludzka twarz, uśmiech, szyja&#10;&#10;Opis wygenerowany automatycznie">
            <a:extLst>
              <a:ext uri="{FF2B5EF4-FFF2-40B4-BE49-F238E27FC236}">
                <a16:creationId xmlns:a16="http://schemas.microsoft.com/office/drawing/2014/main" id="{BB55333B-9E21-1720-F3E7-1CB902BA1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32" y="674703"/>
            <a:ext cx="5021268" cy="6858000"/>
          </a:xfrm>
          <a:prstGeom prst="rect">
            <a:avLst/>
          </a:prstGeom>
        </p:spPr>
      </p:pic>
      <p:sp>
        <p:nvSpPr>
          <p:cNvPr id="7" name="Symbol zastępczy zawartości 3">
            <a:extLst>
              <a:ext uri="{FF2B5EF4-FFF2-40B4-BE49-F238E27FC236}">
                <a16:creationId xmlns:a16="http://schemas.microsoft.com/office/drawing/2014/main" id="{0FD9EB6C-24A4-7340-1BF8-067AA6CCE3AB}"/>
              </a:ext>
            </a:extLst>
          </p:cNvPr>
          <p:cNvSpPr txBox="1">
            <a:spLocks/>
          </p:cNvSpPr>
          <p:nvPr/>
        </p:nvSpPr>
        <p:spPr>
          <a:xfrm>
            <a:off x="592824" y="4251187"/>
            <a:ext cx="4652792" cy="14474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400" dirty="0"/>
              <a:t>Michalczewski: mówili "Niemiec", a ja chciałem tylko lepszego życia. Boxing.pl </a:t>
            </a:r>
          </a:p>
        </p:txBody>
      </p:sp>
      <p:sp>
        <p:nvSpPr>
          <p:cNvPr id="8" name="Prostokąt: zaokrąglone rogi 7">
            <a:hlinkClick r:id="rId4"/>
            <a:extLst>
              <a:ext uri="{FF2B5EF4-FFF2-40B4-BE49-F238E27FC236}">
                <a16:creationId xmlns:a16="http://schemas.microsoft.com/office/drawing/2014/main" id="{0540B737-AA95-AE34-1FDB-F4AFB2C115BD}"/>
              </a:ext>
            </a:extLst>
          </p:cNvPr>
          <p:cNvSpPr/>
          <p:nvPr/>
        </p:nvSpPr>
        <p:spPr>
          <a:xfrm>
            <a:off x="1536987" y="2713913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C7148F6B-3FF5-F66C-384E-1E979F58A0D1}"/>
              </a:ext>
            </a:extLst>
          </p:cNvPr>
          <p:cNvSpPr txBox="1">
            <a:spLocks/>
          </p:cNvSpPr>
          <p:nvPr/>
        </p:nvSpPr>
        <p:spPr>
          <a:xfrm>
            <a:off x="567765" y="1172383"/>
            <a:ext cx="4702910" cy="942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sz="6000" b="1" dirty="0"/>
              <a:t>Obejrzyjmy</a:t>
            </a:r>
          </a:p>
        </p:txBody>
      </p:sp>
    </p:spTree>
    <p:extLst>
      <p:ext uri="{BB962C8B-B14F-4D97-AF65-F5344CB8AC3E}">
        <p14:creationId xmlns:p14="http://schemas.microsoft.com/office/powerpoint/2010/main" val="413893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reatywność, żółty, kreskówka&#10;&#10;Opis wygenerowany automatycznie">
            <a:extLst>
              <a:ext uri="{FF2B5EF4-FFF2-40B4-BE49-F238E27FC236}">
                <a16:creationId xmlns:a16="http://schemas.microsoft.com/office/drawing/2014/main" id="{3D9605F4-EF4C-3366-835E-0925B496A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278" y="757231"/>
            <a:ext cx="4944863" cy="55432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0757B8F-D33E-8EA1-D24F-BAC17D69E12B}"/>
              </a:ext>
            </a:extLst>
          </p:cNvPr>
          <p:cNvSpPr txBox="1">
            <a:spLocks/>
          </p:cNvSpPr>
          <p:nvPr/>
        </p:nvSpPr>
        <p:spPr>
          <a:xfrm>
            <a:off x="6019341" y="2663137"/>
            <a:ext cx="4576214" cy="1829854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pl-PL" sz="6000" b="1" dirty="0">
                <a:solidFill>
                  <a:srgbClr val="F1ECE9"/>
                </a:solidFill>
              </a:rPr>
              <a:t>Łukasz Podolski</a:t>
            </a:r>
          </a:p>
        </p:txBody>
      </p:sp>
      <p:pic>
        <p:nvPicPr>
          <p:cNvPr id="4" name="Obraz 3" descr="Obraz zawierający osoba, piłka, futbol, sprzęt sportowy&#10;&#10;Opis wygenerowany automatycznie">
            <a:extLst>
              <a:ext uri="{FF2B5EF4-FFF2-40B4-BE49-F238E27FC236}">
                <a16:creationId xmlns:a16="http://schemas.microsoft.com/office/drawing/2014/main" id="{DB7F4650-B1B3-7EA6-6DD6-39729A76D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4" y="525308"/>
            <a:ext cx="4626889" cy="64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krąg, zrzut ekranu, Grafika, design&#10;&#10;Opis wygenerowany automatycznie">
            <a:extLst>
              <a:ext uri="{FF2B5EF4-FFF2-40B4-BE49-F238E27FC236}">
                <a16:creationId xmlns:a16="http://schemas.microsoft.com/office/drawing/2014/main" id="{43C4FAA0-9CBF-EBC8-6B11-C9580E1A2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2418">
            <a:off x="4836921" y="147430"/>
            <a:ext cx="7070232" cy="6771647"/>
          </a:xfrm>
          <a:prstGeom prst="rect">
            <a:avLst/>
          </a:prstGeom>
        </p:spPr>
      </p:pic>
      <p:pic>
        <p:nvPicPr>
          <p:cNvPr id="4" name="Obraz 3" descr="Obraz zawierający na wolnym powietrzu, sport, osoba, gracz&#10;&#10;Opis wygenerowany automatycznie">
            <a:extLst>
              <a:ext uri="{FF2B5EF4-FFF2-40B4-BE49-F238E27FC236}">
                <a16:creationId xmlns:a16="http://schemas.microsoft.com/office/drawing/2014/main" id="{5B2DE71F-4BAD-1C89-1ECA-98045D10A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80" y="441037"/>
            <a:ext cx="6934083" cy="598435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91D52-2303-B825-88A6-B3B8807D8DEA}"/>
              </a:ext>
            </a:extLst>
          </p:cNvPr>
          <p:cNvSpPr txBox="1"/>
          <p:nvPr/>
        </p:nvSpPr>
        <p:spPr>
          <a:xfrm>
            <a:off x="286737" y="2559542"/>
            <a:ext cx="42576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0" b="1" dirty="0">
                <a:solidFill>
                  <a:srgbClr val="4C5D73"/>
                </a:solidFill>
                <a:latin typeface="Josefin Sans" pitchFamily="2" charset="0"/>
              </a:rPr>
              <a:t>Ernest Wilimowski</a:t>
            </a:r>
          </a:p>
        </p:txBody>
      </p:sp>
    </p:spTree>
    <p:extLst>
      <p:ext uri="{BB962C8B-B14F-4D97-AF65-F5344CB8AC3E}">
        <p14:creationId xmlns:p14="http://schemas.microsoft.com/office/powerpoint/2010/main" val="277728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B1B4DD-A9BC-F774-D0CD-FA2759B8B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88725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3F08A8-41C7-7F39-EC6B-CB9126BA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 zdjęć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5EF369-AA0D-E4FD-FFC9-DCC0F9813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9145"/>
            <a:ext cx="10515600" cy="2438767"/>
          </a:xfrm>
        </p:spPr>
        <p:txBody>
          <a:bodyPr>
            <a:normAutofit/>
          </a:bodyPr>
          <a:lstStyle/>
          <a:p>
            <a:r>
              <a:rPr lang="pl-PL" sz="1800" dirty="0"/>
              <a:t>Slajd 3: Autorstwa Anonimowy - http://www.audiovis.nac.gov.pl/obraz/189114/d018ec3c8ffd0a2eecae961b24af332b/, Domena publiczna, https://commons.wikimedia.org/w/index.php?curid=26974220</a:t>
            </a:r>
          </a:p>
          <a:p>
            <a:r>
              <a:rPr lang="pl-PL" sz="1800" dirty="0"/>
              <a:t>Slajd 4: </a:t>
            </a:r>
            <a:r>
              <a:rPr lang="en-US" sz="1800" dirty="0"/>
              <a:t>By Sven Mandel - Own work, CC BY-SA 4.0, https://commons.wikimedia.org/w/index.php?curid=50417839</a:t>
            </a:r>
            <a:endParaRPr lang="pl-PL" sz="1800" dirty="0"/>
          </a:p>
          <a:p>
            <a:r>
              <a:rPr lang="pl-PL" sz="1800" dirty="0"/>
              <a:t>Slajd 5: </a:t>
            </a:r>
            <a:r>
              <a:rPr lang="pl-PL" sz="1800"/>
              <a:t>NAC, https</a:t>
            </a:r>
            <a:r>
              <a:rPr lang="pl-PL" sz="1800" dirty="0"/>
              <a:t>://www.szukajwarchiwach.gov.pl/jednostka/-/jednostka/5926489/obiekty/401486#opis_obiektu</a:t>
            </a: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993459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5A9B2861-8421-4EB6-BD76-18F42AFC2D8A}" vid="{C9ADB12B-FB3C-4533-9597-AE36A4E515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Szablon_3</Template>
  <TotalTime>289</TotalTime>
  <Words>183</Words>
  <Application>Microsoft Office PowerPoint</Application>
  <PresentationFormat>Panoramiczny</PresentationFormat>
  <Paragraphs>18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Century Gothic</vt:lpstr>
      <vt:lpstr>Josefin Sans</vt:lpstr>
      <vt:lpstr>Arial</vt:lpstr>
      <vt:lpstr>Motyw pakietu Office</vt:lpstr>
      <vt:lpstr>Ernest Wilimowski</vt:lpstr>
      <vt:lpstr>„Każdy szczęściu dopomoże, każdy dzisiaj wygrać może.”</vt:lpstr>
      <vt:lpstr>Prezentacja programu PowerPoint</vt:lpstr>
      <vt:lpstr>Prezentacja programu PowerPoint</vt:lpstr>
      <vt:lpstr>Prezentacja programu PowerPoint</vt:lpstr>
      <vt:lpstr>Dziękuję za uwagę!</vt:lpstr>
      <vt:lpstr>Źródła zdjęć</vt:lpstr>
    </vt:vector>
  </TitlesOfParts>
  <Company>RWS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„Hubal” i inni kawalerzyści – ułańska fantazja</dc:title>
  <dc:creator>Bartłomiej Kempe</dc:creator>
  <cp:lastModifiedBy>Bartek Kempe</cp:lastModifiedBy>
  <cp:revision>24</cp:revision>
  <dcterms:created xsi:type="dcterms:W3CDTF">2023-05-07T20:55:25Z</dcterms:created>
  <dcterms:modified xsi:type="dcterms:W3CDTF">2023-12-08T18:05:03Z</dcterms:modified>
</cp:coreProperties>
</file>