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2" r:id="rId3"/>
    <p:sldId id="274" r:id="rId4"/>
    <p:sldId id="259" r:id="rId5"/>
    <p:sldId id="286" r:id="rId6"/>
    <p:sldId id="288" r:id="rId7"/>
    <p:sldId id="289" r:id="rId8"/>
    <p:sldId id="282" r:id="rId9"/>
    <p:sldId id="285" r:id="rId10"/>
    <p:sldId id="276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Josefin Sans" pitchFamily="2" charset="-18"/>
      <p:regular r:id="rId16"/>
      <p:bold r:id="rId17"/>
      <p:italic r:id="rId18"/>
      <p:boldItalic r:id="rId19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9"/>
    <a:srgbClr val="4C5D73"/>
    <a:srgbClr val="B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240" y="84"/>
      </p:cViewPr>
      <p:guideLst/>
    </p:cSldViewPr>
  </p:slideViewPr>
  <p:outlineViewPr>
    <p:cViewPr>
      <p:scale>
        <a:sx n="33" d="100"/>
        <a:sy n="33" d="100"/>
      </p:scale>
      <p:origin x="0" y="-1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rgbClr val="B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851"/>
            <a:ext cx="1872827" cy="711420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7" y="5514252"/>
            <a:ext cx="2462408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4513" y="-982480"/>
            <a:ext cx="3098750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41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2366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6" r:id="rId6"/>
    <p:sldLayoutId id="2147483655" r:id="rId7"/>
    <p:sldLayoutId id="2147483667" r:id="rId8"/>
    <p:sldLayoutId id="2147483661" r:id="rId9"/>
    <p:sldLayoutId id="2147483657" r:id="rId10"/>
    <p:sldLayoutId id="2147483662" r:id="rId11"/>
    <p:sldLayoutId id="2147483663" r:id="rId12"/>
    <p:sldLayoutId id="2147483658" r:id="rId13"/>
    <p:sldLayoutId id="2147483659" r:id="rId14"/>
    <p:sldLayoutId id="2147483664" r:id="rId15"/>
    <p:sldLayoutId id="2147483660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tennis-ball-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fYDtpqJulFA?t=59" TargetMode="External"/><Relationship Id="rId4" Type="http://schemas.openxmlformats.org/officeDocument/2006/relationships/hyperlink" Target="https://creativecommons.org/licenses/by-nc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F2D8CE-EBDC-258C-0AB1-89D8AF4BD1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Jadwiga Jędrzejowska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8333CE3-AD8B-CA21-C6C8-C141D5AC1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Uśmiechnięta mistrzyni</a:t>
            </a:r>
          </a:p>
        </p:txBody>
      </p:sp>
    </p:spTree>
    <p:extLst>
      <p:ext uri="{BB962C8B-B14F-4D97-AF65-F5344CB8AC3E}">
        <p14:creationId xmlns:p14="http://schemas.microsoft.com/office/powerpoint/2010/main" val="119326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910A98-0A66-0F19-0F8A-2C7E47D6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7ABEDC-DB36-B43A-EAE8-D1DECF39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236" y="1690688"/>
            <a:ext cx="8804564" cy="448384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/>
              <a:t>Tekst:</a:t>
            </a:r>
          </a:p>
          <a:p>
            <a:r>
              <a:rPr lang="pl-PL" sz="2800" dirty="0">
                <a:solidFill>
                  <a:srgbClr val="F1ECE9"/>
                </a:solidFill>
              </a:rPr>
              <a:t>Slajdy 3-6 na podstawie: Leszek Śliwa, Uśmiechnięta Mistrzyni) https://www.gosc.pl/doc/7943097.Usmiechnieta-mistrzyni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Zdjęcia:</a:t>
            </a:r>
          </a:p>
          <a:p>
            <a:r>
              <a:rPr lang="pl-PL" dirty="0"/>
              <a:t>Slajd 3: Narodowe Archiwum Cyfrowe, https://www.szukajwarchiwach.gov.pl/jednostka/-/jednostka/5913984/obiekty/419757#opis_obiektu</a:t>
            </a:r>
          </a:p>
          <a:p>
            <a:r>
              <a:rPr lang="pl-PL" dirty="0"/>
              <a:t>Slajd 5: </a:t>
            </a:r>
            <a:r>
              <a:rPr lang="en-US" dirty="0"/>
              <a:t>By Unknown author - NAC (http://www.audiovis.nac.gov.pl/obraz/226368/57642c39a607aec194777d08cbe569f4/), Public Domain, https://commons.wikimedia.org/w/index.php?curid=39241756 </a:t>
            </a:r>
            <a:endParaRPr lang="pl-PL" dirty="0"/>
          </a:p>
          <a:p>
            <a:r>
              <a:rPr lang="pl-PL" dirty="0"/>
              <a:t>Slajd 6: </a:t>
            </a:r>
            <a:r>
              <a:rPr lang="en-US" dirty="0"/>
              <a:t>By Unknown author - NAC (http://www.audiovis.nac.gov.pl/obraz/226367/6afeab763ffc4653691d00527458d471/), Public Domain, https://commons.wikimedia.org/w/index.php?curid=39241757</a:t>
            </a:r>
            <a:endParaRPr lang="pl-PL" dirty="0"/>
          </a:p>
          <a:p>
            <a:r>
              <a:rPr lang="pl-PL" dirty="0"/>
              <a:t>Slajd 7: Narodowe Archiwum Cyfrowe, https://www.szukajwarchiwach.gov.pl/jednostka/-/jednostka/5943820/obiekty/358148#opis_obiektu</a:t>
            </a:r>
          </a:p>
        </p:txBody>
      </p:sp>
    </p:spTree>
    <p:extLst>
      <p:ext uri="{BB962C8B-B14F-4D97-AF65-F5344CB8AC3E}">
        <p14:creationId xmlns:p14="http://schemas.microsoft.com/office/powerpoint/2010/main" val="288462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piłka, piłka tenisowa, sprzęt sportowy, tenis&#10;&#10;Opis wygenerowany automatycznie">
            <a:extLst>
              <a:ext uri="{FF2B5EF4-FFF2-40B4-BE49-F238E27FC236}">
                <a16:creationId xmlns:a16="http://schemas.microsoft.com/office/drawing/2014/main" id="{89A48537-5F96-D311-A0BD-A37090ED9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157287" y="-957263"/>
            <a:ext cx="4351338" cy="4351338"/>
          </a:xfrm>
          <a:prstGeom prst="rect">
            <a:avLst/>
          </a:prstGeom>
          <a:noFill/>
          <a:effectLst>
            <a:outerShdw blurRad="165100" dist="127000" dir="2700000" algn="tl" rotWithShape="0">
              <a:prstClr val="black">
                <a:alpha val="28000"/>
              </a:prst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835A064-6E53-16DD-F131-0CB079453D8F}"/>
              </a:ext>
            </a:extLst>
          </p:cNvPr>
          <p:cNvSpPr txBox="1"/>
          <p:nvPr/>
        </p:nvSpPr>
        <p:spPr>
          <a:xfrm>
            <a:off x="2268670" y="7130794"/>
            <a:ext cx="2497799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 dirty="0">
                <a:solidFill>
                  <a:srgbClr val="FFFFFF"/>
                </a:solidFill>
                <a:hlinkClick r:id="rId3" tooltip="https://www.pngall.com/tennis-ball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 dirty="0">
                <a:solidFill>
                  <a:srgbClr val="FFFFFF"/>
                </a:solidFill>
              </a:rPr>
              <a:t>, autor: Nieznany autor, licencja: </a:t>
            </a:r>
            <a:r>
              <a:rPr lang="pl-PL" sz="700" dirty="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l-PL" sz="700" dirty="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7B06AB-559C-294E-67D2-FF439E6AAF7F}"/>
              </a:ext>
            </a:extLst>
          </p:cNvPr>
          <p:cNvSpPr txBox="1">
            <a:spLocks/>
          </p:cNvSpPr>
          <p:nvPr/>
        </p:nvSpPr>
        <p:spPr>
          <a:xfrm>
            <a:off x="2836718" y="2247894"/>
            <a:ext cx="6722917" cy="38060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b="1" kern="100" dirty="0"/>
              <a:t>Pierwsza polska tenisistka, która osiągnęła sukces! Jadwiga Jędrzejowska.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2000" b="1" i="1" kern="100" dirty="0"/>
              <a:t>Paderewski NET</a:t>
            </a:r>
            <a:endParaRPr lang="en-US" sz="2000" b="1" i="1" dirty="0"/>
          </a:p>
        </p:txBody>
      </p:sp>
      <p:sp>
        <p:nvSpPr>
          <p:cNvPr id="2" name="Prostokąt: zaokrąglone rogi 1">
            <a:hlinkClick r:id="rId5"/>
            <a:extLst>
              <a:ext uri="{FF2B5EF4-FFF2-40B4-BE49-F238E27FC236}">
                <a16:creationId xmlns:a16="http://schemas.microsoft.com/office/drawing/2014/main" id="{4C4793B6-7A24-D25A-05B0-9829B6F0DF6D}"/>
              </a:ext>
            </a:extLst>
          </p:cNvPr>
          <p:cNvSpPr/>
          <p:nvPr/>
        </p:nvSpPr>
        <p:spPr>
          <a:xfrm>
            <a:off x="4713767" y="4416178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34640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CE46F03-8B8B-4BF3-7338-868A6874D97B}"/>
              </a:ext>
            </a:extLst>
          </p:cNvPr>
          <p:cNvSpPr txBox="1">
            <a:spLocks/>
          </p:cNvSpPr>
          <p:nvPr/>
        </p:nvSpPr>
        <p:spPr>
          <a:xfrm>
            <a:off x="439692" y="840209"/>
            <a:ext cx="6134362" cy="51775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Jadwiga Jędrzejowska urodziła się w </a:t>
            </a:r>
            <a:r>
              <a:rPr lang="pl-PL" sz="2200" kern="0" dirty="0" err="1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Krako</a:t>
            </a: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-wie w 1912 roku w biednej rodzinie robo-</a:t>
            </a:r>
            <a:r>
              <a:rPr lang="pl-PL" sz="2200" kern="0" dirty="0" err="1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tniczej</a:t>
            </a: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, ojciec pracował w zakładach oczy-szczania miasta. </a:t>
            </a:r>
            <a:endParaRPr lang="pl-PL" sz="2200" kern="100" dirty="0"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Jako dziecko mogła zobaczyć rywalizujących zawodników tylko dzięki temu, że podawała im piłki. W ten sposób dorabiała parę groszy do skromnej pensji ojca. </a:t>
            </a:r>
            <a:endParaRPr lang="pl-PL" sz="2200" kern="100" dirty="0"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Ojciec samodzielnie wystrugał małej Jadzi rakietę tenisową.</a:t>
            </a:r>
            <a:endParaRPr lang="pl-PL" sz="2200" kern="100" dirty="0"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Trenerzy dostrzegają jej talent, ale na zawody wymagany jest strój, na który rodziny nie stać – dzięki klubowi staje się to możliwe, Jadwiga wygrywa pierwsze zawody w </a:t>
            </a:r>
            <a:r>
              <a:rPr lang="pl-PL" sz="2200" kern="0" dirty="0" err="1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Katowi-cach</a:t>
            </a:r>
            <a:r>
              <a:rPr lang="pl-PL" sz="220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100" dirty="0"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Obraz zawierający zrzut ekranu, Grafika, kreatywność, sztuka&#10;&#10;Opis wygenerowany automatycznie">
            <a:extLst>
              <a:ext uri="{FF2B5EF4-FFF2-40B4-BE49-F238E27FC236}">
                <a16:creationId xmlns:a16="http://schemas.microsoft.com/office/drawing/2014/main" id="{5F575CD8-B6CC-41B7-4A6B-149F0D614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7592">
            <a:off x="7302923" y="1437236"/>
            <a:ext cx="5982007" cy="67059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Obraz 3" descr="Obraz zawierający sport, osoba, tenis, ubrania&#10;&#10;Opis wygenerowany automatycznie">
            <a:extLst>
              <a:ext uri="{FF2B5EF4-FFF2-40B4-BE49-F238E27FC236}">
                <a16:creationId xmlns:a16="http://schemas.microsoft.com/office/drawing/2014/main" id="{2BF6AF47-DD15-412D-5591-35068EAF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94" y="1934678"/>
            <a:ext cx="6251267" cy="50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577DD6-9B4A-4F5A-A528-08327F86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1174282"/>
            <a:ext cx="7830527" cy="4637819"/>
          </a:xfrm>
        </p:spPr>
        <p:txBody>
          <a:bodyPr anchor="b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l-PL" sz="2200" b="0" kern="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Ponieważ według obowiązujących wówczas obyczajów sport nie był właściwym zajęciem dla uczennicy, usunięto ją ze szkoły. Odwołała się do ministerstwa i maturę zdała w 1931 roku, w trybie eksternistycznym. </a:t>
            </a:r>
            <a:r>
              <a:rPr lang="pl-PL" sz="2200" b="0" kern="1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pl-PL" sz="2200" b="0" kern="0" dirty="0">
                <a:effectLst/>
                <a:latin typeface="Josefin Sans" pitchFamily="2" charset="-18"/>
                <a:ea typeface="Calibri" panose="020F0502020204030204" pitchFamily="34" charset="0"/>
              </a:rPr>
              <a:t>iedy Jędrzejowska była już znaną na świecie zawodniczką, żeby robić postępy, musiała trenować w zimie, a to możliwe było tylko na francuskiej Riwierze, na co mimo sławy nie było jej stać. W  1933 roku jej nowy klub</a:t>
            </a:r>
            <a:r>
              <a:rPr lang="pl-PL" sz="2200" b="0" strike="sngStrike" kern="0" dirty="0">
                <a:effectLst/>
                <a:latin typeface="Josefin Sans" pitchFamily="2" charset="-18"/>
                <a:ea typeface="Calibri" panose="020F0502020204030204" pitchFamily="34" charset="0"/>
              </a:rPr>
              <a:t>,</a:t>
            </a:r>
            <a:r>
              <a:rPr lang="pl-PL" sz="2200" b="0" kern="0" dirty="0">
                <a:effectLst/>
                <a:latin typeface="Josefin Sans" pitchFamily="2" charset="-18"/>
                <a:ea typeface="Calibri" panose="020F0502020204030204" pitchFamily="34" charset="0"/>
              </a:rPr>
              <a:t> Legia Warszawa, załatwił jej pracę w firmie Dunlop. Stać ją było wówczas na treningi na Riwierze. Tam poznała znanego mecenasa tenisistów i gracza amatora, króla Szwecji Gustawa V, który incognito – jako pan G. – rozgrywał mecze z najlepszymi na świecie. Polka kilka razy była jego partnerką w mikście.</a:t>
            </a:r>
            <a:endParaRPr lang="pl-PL" sz="2200" b="0" dirty="0">
              <a:latin typeface="Josefin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4607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5A40A2-936C-2E97-BF25-E0D6D9780FFF}"/>
              </a:ext>
            </a:extLst>
          </p:cNvPr>
          <p:cNvSpPr txBox="1">
            <a:spLocks/>
          </p:cNvSpPr>
          <p:nvPr/>
        </p:nvSpPr>
        <p:spPr>
          <a:xfrm>
            <a:off x="5034011" y="467312"/>
            <a:ext cx="6760411" cy="592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Koleżanki z klubu ze względu na pochodzenie </a:t>
            </a:r>
            <a:b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J. Jędrzejewskiej prowadzą bojkot towarzyski oraz odmawiają trenowania z nią.</a:t>
            </a:r>
            <a:endParaRPr lang="pl-PL" sz="2200" kern="100" dirty="0"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Na grę z nią zgadzali się tylko niektórzy mężczyźni o bardziej demokratycznych poglądach. Wkrótce jednak nawet oni okazywali się mniej chętni, ponieważ nastolatka coraz częściej ich ogrywała.</a:t>
            </a:r>
            <a:endParaRPr lang="pl-PL" sz="2200" kern="100" dirty="0"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Mimo trudności, Jędrzejowska robiła błyskawiczne postępy. Pod koniec lat 30. dostała się na tenisowy szczyt. Mimo wszystko największe sukcesy wymykały się jej z rąk. Nie mogła wyzbyć się kompleksu niższości. W finale Wimbledonu prowadziła z </a:t>
            </a:r>
            <a:r>
              <a:rPr lang="pl-PL" sz="2200" kern="0" dirty="0" err="1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Dorothy</a:t>
            </a:r>
            <a: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0" dirty="0" err="1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Round</a:t>
            </a:r>
            <a:r>
              <a:rPr lang="pl-PL" sz="2200" kern="0" dirty="0"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 w decydującym trzecim secie 4:2. Przegrała jednak 5:7. Jak sama później oceniała, brakowało jej pewności siebie. </a:t>
            </a:r>
            <a:endParaRPr lang="pl-PL" sz="2200" kern="100" dirty="0"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321A7C00-DA9F-DEF1-E8F9-53562CA07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919" flipH="1">
            <a:off x="-2275993" y="1453681"/>
            <a:ext cx="6969605" cy="6620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Obraz 3" descr="Obraz zawierający osoba, ubrania, tenis, uśmiech&#10;&#10;Opis wygenerowany automatycznie">
            <a:extLst>
              <a:ext uri="{FF2B5EF4-FFF2-40B4-BE49-F238E27FC236}">
                <a16:creationId xmlns:a16="http://schemas.microsoft.com/office/drawing/2014/main" id="{6F1F1EBD-8415-D4F3-D9A0-D5AAC584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809" y="511292"/>
            <a:ext cx="3235759" cy="104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6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730AF4CE-0959-8528-2FA3-2B9198C27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48805" y="1823666"/>
            <a:ext cx="7014289" cy="66631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Obraz 2" descr="Obraz zawierający sport, osoba, zawody lekkoatletyczne, tenis&#10;&#10;Opis wygenerowany automatycznie">
            <a:extLst>
              <a:ext uri="{FF2B5EF4-FFF2-40B4-BE49-F238E27FC236}">
                <a16:creationId xmlns:a16="http://schemas.microsoft.com/office/drawing/2014/main" id="{CD8BEFDE-84B0-A1B2-307B-7572143BC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203" y="-19318"/>
            <a:ext cx="6613091" cy="1034912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7FB952-1C49-F7C0-4E32-CAA624407A5D}"/>
              </a:ext>
            </a:extLst>
          </p:cNvPr>
          <p:cNvSpPr txBox="1">
            <a:spLocks/>
          </p:cNvSpPr>
          <p:nvPr/>
        </p:nvSpPr>
        <p:spPr>
          <a:xfrm>
            <a:off x="228600" y="316938"/>
            <a:ext cx="6824133" cy="50387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pl-PL" sz="2000" dirty="0">
                <a:solidFill>
                  <a:srgbClr val="F1ECE9"/>
                </a:solidFill>
              </a:rPr>
              <a:t>Na początku okupacji J. Jędrzejowska pracuje w </a:t>
            </a:r>
            <a:r>
              <a:rPr lang="pl-PL" sz="2000" dirty="0" err="1">
                <a:solidFill>
                  <a:srgbClr val="F1ECE9"/>
                </a:solidFill>
              </a:rPr>
              <a:t>gos-podzie</a:t>
            </a:r>
            <a:r>
              <a:rPr lang="pl-PL" sz="2000" dirty="0">
                <a:solidFill>
                  <a:srgbClr val="F1ECE9"/>
                </a:solidFill>
              </a:rPr>
              <a:t> Pod Kogutem przy ul. Jasnej razem z Januszem Kusocińskim, który za działalność konspiracyjną  został aresztowany przez gestapo. Niemcy zatrzymali cały polski personel baru. Kusociński nikogo jednak nie wydał. Gestapo postanowiło więc po kilku dniach wszy-</a:t>
            </a:r>
            <a:r>
              <a:rPr lang="pl-PL" sz="2000" dirty="0" err="1">
                <a:solidFill>
                  <a:srgbClr val="F1ECE9"/>
                </a:solidFill>
              </a:rPr>
              <a:t>stkich</a:t>
            </a:r>
            <a:r>
              <a:rPr lang="pl-PL" sz="2000" dirty="0">
                <a:solidFill>
                  <a:srgbClr val="F1ECE9"/>
                </a:solidFill>
              </a:rPr>
              <a:t> zwolnić i obserwować. W tej niepewnej sytuacji Jędrzejowską uratował król Szwecji Gustaw V, napisał osobisty list do Hitlera, w którym prosił o zgodę na wyjazd do Szwecji jego przyjaciółki Jadwigi Jędrzejowskiej. Adolf Hitler spełnił tę prośbę. Jędrzejowska nie zdecydowała się jednak na opuszczenie rodziny i kraju. </a:t>
            </a:r>
          </a:p>
          <a:p>
            <a:pPr algn="just">
              <a:lnSpc>
                <a:spcPct val="100000"/>
              </a:lnSpc>
            </a:pPr>
            <a:r>
              <a:rPr lang="pl-PL" sz="2000" dirty="0">
                <a:solidFill>
                  <a:srgbClr val="F1ECE9"/>
                </a:solidFill>
              </a:rPr>
              <a:t>Po wojnie wróciła do uprawiania sportu, sukcesy odnosiła jednak tylko na krajowym podwórku. </a:t>
            </a:r>
          </a:p>
        </p:txBody>
      </p:sp>
    </p:spTree>
    <p:extLst>
      <p:ext uri="{BB962C8B-B14F-4D97-AF65-F5344CB8AC3E}">
        <p14:creationId xmlns:p14="http://schemas.microsoft.com/office/powerpoint/2010/main" val="218182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ubrania, Ludzka twarz, osoba, uśmiech&#10;&#10;Opis wygenerowany automatycznie">
            <a:extLst>
              <a:ext uri="{FF2B5EF4-FFF2-40B4-BE49-F238E27FC236}">
                <a16:creationId xmlns:a16="http://schemas.microsoft.com/office/drawing/2014/main" id="{FA3FB108-30E6-FDD6-9FE9-8FC93F9C5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08" y="-249519"/>
            <a:ext cx="6194328" cy="7543303"/>
          </a:xfrm>
          <a:prstGeom prst="rect">
            <a:avLst/>
          </a:prstGeom>
        </p:spPr>
      </p:pic>
      <p:pic>
        <p:nvPicPr>
          <p:cNvPr id="3" name="Obraz 2" descr="Obraz zawierający Grafika, czerwony, Karmin, kreatywność&#10;&#10;Opis wygenerowany automatycznie">
            <a:extLst>
              <a:ext uri="{FF2B5EF4-FFF2-40B4-BE49-F238E27FC236}">
                <a16:creationId xmlns:a16="http://schemas.microsoft.com/office/drawing/2014/main" id="{2121B7B0-A0AD-41EA-DC55-803EC9C41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9184">
            <a:off x="953513" y="1943004"/>
            <a:ext cx="6252578" cy="8130361"/>
          </a:xfrm>
          <a:prstGeom prst="rect">
            <a:avLst/>
          </a:prstGeom>
          <a:effectLst>
            <a:innerShdw blurRad="292100">
              <a:prstClr val="black"/>
            </a:innerShdw>
          </a:effectLst>
        </p:spPr>
      </p:pic>
      <p:pic>
        <p:nvPicPr>
          <p:cNvPr id="4" name="Obraz 3" descr="Obraz zawierający Ludzka twarz, osoba, uśmiech, Akcesoria modowe&#10;&#10;Opis wygenerowany automatycznie">
            <a:extLst>
              <a:ext uri="{FF2B5EF4-FFF2-40B4-BE49-F238E27FC236}">
                <a16:creationId xmlns:a16="http://schemas.microsoft.com/office/drawing/2014/main" id="{7254F95A-C671-1C8D-02EC-D39A186A8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08" y="849816"/>
            <a:ext cx="5974367" cy="6443968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F8AC8B1D-8F90-F14C-781F-BDD4684CE989}"/>
              </a:ext>
            </a:extLst>
          </p:cNvPr>
          <p:cNvSpPr txBox="1">
            <a:spLocks/>
          </p:cNvSpPr>
          <p:nvPr/>
        </p:nvSpPr>
        <p:spPr>
          <a:xfrm>
            <a:off x="6096000" y="2017457"/>
            <a:ext cx="5901266" cy="2823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3600" b="1" dirty="0"/>
              <a:t>Nie pytajmy, co może zrobić dla nas ojczyzna. Pytajmy, co my możemy dla niej uczynić.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i="1" dirty="0"/>
              <a:t>(John Fitzgerald Kennedy)</a:t>
            </a:r>
            <a:endParaRPr lang="pl-PL" sz="4400" i="1" dirty="0"/>
          </a:p>
        </p:txBody>
      </p:sp>
    </p:spTree>
    <p:extLst>
      <p:ext uri="{BB962C8B-B14F-4D97-AF65-F5344CB8AC3E}">
        <p14:creationId xmlns:p14="http://schemas.microsoft.com/office/powerpoint/2010/main" val="354732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51C5E34-CEC5-6725-1BB7-B7850F2F0E40}"/>
              </a:ext>
            </a:extLst>
          </p:cNvPr>
          <p:cNvSpPr txBox="1"/>
          <p:nvPr/>
        </p:nvSpPr>
        <p:spPr>
          <a:xfrm>
            <a:off x="2138043" y="5719980"/>
            <a:ext cx="7915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1ECE9"/>
                </a:solidFill>
                <a:latin typeface="Josefin Sans" pitchFamily="2" charset="-18"/>
              </a:rPr>
              <a:t>https://wordwall.net/pl/resource/63699855</a:t>
            </a:r>
          </a:p>
        </p:txBody>
      </p:sp>
      <p:pic>
        <p:nvPicPr>
          <p:cNvPr id="8" name="Obraz 7" descr="Obraz zawierający typografia, Grafika, Czcionka, projekt graficzny&#10;&#10;Opis wygenerowany automatycznie">
            <a:extLst>
              <a:ext uri="{FF2B5EF4-FFF2-40B4-BE49-F238E27FC236}">
                <a16:creationId xmlns:a16="http://schemas.microsoft.com/office/drawing/2014/main" id="{792B77CF-8760-B6DB-43EC-226F6185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17" y="1317807"/>
            <a:ext cx="4336566" cy="4336566"/>
          </a:xfrm>
          <a:prstGeom prst="rect">
            <a:avLst/>
          </a:prstGeom>
        </p:spPr>
      </p:pic>
      <p:sp>
        <p:nvSpPr>
          <p:cNvPr id="10" name="Tytuł 9">
            <a:extLst>
              <a:ext uri="{FF2B5EF4-FFF2-40B4-BE49-F238E27FC236}">
                <a16:creationId xmlns:a16="http://schemas.microsoft.com/office/drawing/2014/main" id="{BC11FFAC-D8DA-7045-C2E2-E2894B25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109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Zagrajmy</a:t>
            </a:r>
          </a:p>
        </p:txBody>
      </p:sp>
    </p:spTree>
    <p:extLst>
      <p:ext uri="{BB962C8B-B14F-4D97-AF65-F5344CB8AC3E}">
        <p14:creationId xmlns:p14="http://schemas.microsoft.com/office/powerpoint/2010/main" val="172856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5D9B7B-83A0-78DF-6903-F15DE5EC2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230758337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5A9B2861-8421-4EB6-BD76-18F42AFC2D8A}" vid="{C9ADB12B-FB3C-4533-9597-AE36A4E515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Szablon_3</Template>
  <TotalTime>201</TotalTime>
  <Words>698</Words>
  <Application>Microsoft Office PowerPoint</Application>
  <PresentationFormat>Panoramiczny</PresentationFormat>
  <Paragraphs>29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Century Gothic</vt:lpstr>
      <vt:lpstr>Josefin Sans</vt:lpstr>
      <vt:lpstr>Arial</vt:lpstr>
      <vt:lpstr>Motyw pakietu Office</vt:lpstr>
      <vt:lpstr>Jadwiga Jędrzejowska</vt:lpstr>
      <vt:lpstr>Prezentacja programu PowerPoint</vt:lpstr>
      <vt:lpstr>Prezentacja programu PowerPoint</vt:lpstr>
      <vt:lpstr>Ponieważ według obowiązujących wówczas obyczajów sport nie był właściwym zajęciem dla uczennicy, usunięto ją ze szkoły. Odwołała się do ministerstwa i maturę zdała w 1931 roku, w trybie eksternistycznym. Kiedy Jędrzejowska była już znaną na świecie zawodniczką, żeby robić postępy, musiała trenować w zimie, a to możliwe było tylko na francuskiej Riwierze, na co mimo sławy nie było jej stać. W  1933 roku jej nowy klub, Legia Warszawa, załatwił jej pracę w firmie Dunlop. Stać ją było wówczas na treningi na Riwierze. Tam poznała znanego mecenasa tenisistów i gracza amatora, króla Szwecji Gustawa V, który incognito – jako pan G. – rozgrywał mecze z najlepszymi na świecie. Polka kilka razy była jego partnerką w mikście.</vt:lpstr>
      <vt:lpstr>Prezentacja programu PowerPoint</vt:lpstr>
      <vt:lpstr>Prezentacja programu PowerPoint</vt:lpstr>
      <vt:lpstr>Prezentacja programu PowerPoint</vt:lpstr>
      <vt:lpstr>Zagrajmy</vt:lpstr>
      <vt:lpstr>Dziękuję za uwagę!</vt:lpstr>
      <vt:lpstr>Źródła</vt:lpstr>
    </vt:vector>
  </TitlesOfParts>
  <Company>RWS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Bartłomiej Kempe</dc:creator>
  <cp:lastModifiedBy>Bartek Kempe</cp:lastModifiedBy>
  <cp:revision>11</cp:revision>
  <dcterms:created xsi:type="dcterms:W3CDTF">2023-06-28T20:50:07Z</dcterms:created>
  <dcterms:modified xsi:type="dcterms:W3CDTF">2023-12-08T18:03:00Z</dcterms:modified>
</cp:coreProperties>
</file>