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76" r:id="rId3"/>
    <p:sldId id="277" r:id="rId4"/>
    <p:sldId id="278" r:id="rId5"/>
    <p:sldId id="279" r:id="rId6"/>
    <p:sldId id="280" r:id="rId7"/>
    <p:sldId id="282" r:id="rId8"/>
    <p:sldId id="283" r:id="rId9"/>
    <p:sldId id="268" r:id="rId10"/>
  </p:sldIdLst>
  <p:sldSz cx="12192000" cy="6858000"/>
  <p:notesSz cx="6858000" cy="9144000"/>
  <p:embeddedFontLst>
    <p:embeddedFont>
      <p:font typeface="Century Gothic" panose="020B0502020202020204" pitchFamily="34" charset="0"/>
      <p:regular r:id="rId11"/>
      <p:bold r:id="rId12"/>
      <p:italic r:id="rId13"/>
      <p:boldItalic r:id="rId14"/>
    </p:embeddedFont>
    <p:embeddedFont>
      <p:font typeface="Josefin Sans" pitchFamily="2" charset="-18"/>
      <p:regular r:id="rId15"/>
      <p:bold r:id="rId16"/>
      <p:italic r:id="rId17"/>
      <p:boldItalic r:id="rId18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5D73"/>
    <a:srgbClr val="F1ECE9"/>
    <a:srgbClr val="BF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57" autoAdjust="0"/>
  </p:normalViewPr>
  <p:slideViewPr>
    <p:cSldViewPr snapToGrid="0">
      <p:cViewPr varScale="1">
        <p:scale>
          <a:sx n="102" d="100"/>
          <a:sy n="102" d="100"/>
        </p:scale>
        <p:origin x="24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F8B49AF1-DEDA-BB5A-D088-47E17AB8FE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365005">
            <a:off x="10575926" y="4250269"/>
            <a:ext cx="3689796" cy="413633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56DD60D-A2D4-6D4E-C39F-3F36E1A578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651" y="964639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EC2093E-7192-235C-C682-58F97B48AB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52239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C8EB239-DC05-98A1-1C0A-6414A078A4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2752" y="5481460"/>
            <a:ext cx="1872827" cy="712202"/>
          </a:xfrm>
          <a:prstGeom prst="rect">
            <a:avLst/>
          </a:prstGeom>
        </p:spPr>
      </p:pic>
      <p:pic>
        <p:nvPicPr>
          <p:cNvPr id="10" name="Obraz 9" descr="Obraz zawierający logo&#10;&#10;Opis wygenerowany automatycznie">
            <a:extLst>
              <a:ext uri="{FF2B5EF4-FFF2-40B4-BE49-F238E27FC236}">
                <a16:creationId xmlns:a16="http://schemas.microsoft.com/office/drawing/2014/main" id="{DF23FA03-A493-79C0-514D-8748E7B8BB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55" y="5481069"/>
            <a:ext cx="1461322" cy="71298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7D92E46-D81E-D878-2CC7-CA55F3E1E08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8225" y="5514252"/>
            <a:ext cx="2462412" cy="64661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1EFFC36-A2DF-81F8-7D38-661F9045A13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610307">
            <a:off x="-746456" y="-982480"/>
            <a:ext cx="3102638" cy="294732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97933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4C6789-D361-DBAA-82B4-227F747E7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B3A127D-0C40-461E-2DB6-8AE866117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52C4F27-4D35-2760-A6B2-0F46A5B9A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21E0E53-DB79-068B-0077-49FFEA0FF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311242">
            <a:off x="2887356" y="5701327"/>
            <a:ext cx="5327924" cy="506121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C4A91EB-111D-8979-BCDE-726A37ABDF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864469">
            <a:off x="6586928" y="-4019643"/>
            <a:ext cx="5488363" cy="5213618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43345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Obraz z podpisem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4C6789-D361-DBAA-82B4-227F747E7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113" y="846465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B3A127D-0C40-461E-2DB6-8AE866117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87864" y="84646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52C4F27-4D35-2760-A6B2-0F46A5B9A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3113" y="2800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21E0E53-DB79-068B-0077-49FFEA0FF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250994">
            <a:off x="11787260" y="3321273"/>
            <a:ext cx="5327924" cy="506121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C4A91EB-111D-8979-BCDE-726A37ABDF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719375">
            <a:off x="-3631342" y="-3041454"/>
            <a:ext cx="5488363" cy="5213618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92518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7716B90E-F3C4-79EA-4B65-F831FA1792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863792">
            <a:off x="-1955881" y="3354647"/>
            <a:ext cx="5035265" cy="5644630"/>
          </a:xfrm>
          <a:prstGeom prst="rect">
            <a:avLst/>
          </a:prstGeom>
          <a:effectLst>
            <a:outerShdw blurRad="444500" dist="38100" dir="18900000" sx="102000" sy="102000" algn="bl" rotWithShape="0">
              <a:prstClr val="black">
                <a:alpha val="40000"/>
              </a:prstClr>
            </a:out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ED7A16C-8638-4773-4CAE-E33A36DD5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1ECE9"/>
                </a:solidFill>
                <a:effectLst/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B8FCB2-208C-7B44-173A-B9CEBE4F5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1ECE9"/>
                </a:solidFill>
                <a:effectLst/>
                <a:latin typeface="Josefin Sans" pitchFamily="2" charset="0"/>
              </a:defRPr>
            </a:lvl1pPr>
            <a:lvl2pPr>
              <a:defRPr>
                <a:solidFill>
                  <a:srgbClr val="F1ECE9"/>
                </a:solidFill>
                <a:effectLst/>
                <a:latin typeface="Josefin Sans" pitchFamily="2" charset="0"/>
              </a:defRPr>
            </a:lvl2pPr>
            <a:lvl3pPr>
              <a:defRPr>
                <a:solidFill>
                  <a:srgbClr val="F1ECE9"/>
                </a:solidFill>
                <a:effectLst/>
                <a:latin typeface="Josefin Sans" pitchFamily="2" charset="0"/>
              </a:defRPr>
            </a:lvl3pPr>
            <a:lvl4pPr>
              <a:defRPr>
                <a:solidFill>
                  <a:srgbClr val="F1ECE9"/>
                </a:solidFill>
                <a:effectLst/>
                <a:latin typeface="Josefin Sans" pitchFamily="2" charset="0"/>
              </a:defRPr>
            </a:lvl4pPr>
            <a:lvl5pPr>
              <a:defRPr>
                <a:solidFill>
                  <a:srgbClr val="F1ECE9"/>
                </a:solidFill>
                <a:effectLst/>
                <a:latin typeface="Josefin Sans" pitchFamily="2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9827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Obraz z podpisem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4C6789-D361-DBAA-82B4-227F747E7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B3A127D-0C40-461E-2DB6-8AE866117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52C4F27-4D35-2760-A6B2-0F46A5B9A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9FF2312-4276-4845-9888-1738309B3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430349">
            <a:off x="9837874" y="-3025851"/>
            <a:ext cx="4708249" cy="5278037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872B2149-C67D-5381-23AB-DB70B16C05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926854">
            <a:off x="-2315558" y="5044394"/>
            <a:ext cx="5488363" cy="5213618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353511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Obraz z podpisem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4C6789-D361-DBAA-82B4-227F747E7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F1ECE9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B3A127D-0C40-461E-2DB6-8AE866117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F1ECE9"/>
                </a:solidFill>
                <a:latin typeface="Josefin Sans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52C4F27-4D35-2760-A6B2-0F46A5B9A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F1ECE9"/>
                </a:solidFill>
                <a:latin typeface="Josefin Sans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9FF2312-4276-4845-9888-1738309B3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430349">
            <a:off x="9837874" y="-3025851"/>
            <a:ext cx="4708248" cy="5278037"/>
          </a:xfrm>
          <a:prstGeom prst="rect">
            <a:avLst/>
          </a:prstGeom>
          <a:effectLst>
            <a:outerShdw blurRad="444500" dist="38100" dir="8100000" sx="102000" sy="102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872B2149-C67D-5381-23AB-DB70B16C05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-2315558" y="5044394"/>
            <a:ext cx="5488363" cy="5213617"/>
          </a:xfrm>
          <a:prstGeom prst="rect">
            <a:avLst/>
          </a:prstGeom>
          <a:effectLst>
            <a:outerShdw blurRad="444500" dist="38100" sx="102000" sy="1020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5834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sty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5B74C42-BE2A-3863-1AD2-247985C77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161842">
            <a:off x="9743689" y="-1835038"/>
            <a:ext cx="5488363" cy="5213618"/>
          </a:xfrm>
          <a:prstGeom prst="rect">
            <a:avLst/>
          </a:prstGeom>
          <a:effectLst>
            <a:outerShdw blurRad="444500" dist="38100" dir="8100000" sx="102000" sy="102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E5A8FF3C-C5C9-8D58-421F-C8B2C6EB72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5389008">
            <a:off x="-3167352" y="4933362"/>
            <a:ext cx="5488363" cy="5213617"/>
          </a:xfrm>
          <a:prstGeom prst="rect">
            <a:avLst/>
          </a:prstGeom>
          <a:effectLst>
            <a:outerShdw blurRad="444500" dist="38100" dir="18900000" sx="102000" sy="102000" algn="bl" rotWithShape="0">
              <a:prstClr val="black">
                <a:alpha val="40000"/>
              </a:prstClr>
            </a:outerShdw>
          </a:effectLst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CA4B89BA-60B0-2673-295C-A2B544A9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0736" y="2002631"/>
            <a:ext cx="7830527" cy="2852737"/>
          </a:xfrm>
        </p:spPr>
        <p:txBody>
          <a:bodyPr anchor="b"/>
          <a:lstStyle>
            <a:lvl1pPr>
              <a:defRPr sz="6000" b="1">
                <a:solidFill>
                  <a:srgbClr val="F1ECE9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7199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Nagłówek sekcji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239251C-B42B-7BD6-5229-E36E769119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402090">
            <a:off x="-2503356" y="-78799"/>
            <a:ext cx="5579725" cy="6254980"/>
          </a:xfrm>
          <a:prstGeom prst="rect">
            <a:avLst/>
          </a:prstGeom>
          <a:effectLst>
            <a:outerShdw blurRad="4445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A166700-6DDD-C794-4DBC-6B9424230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2" y="1709738"/>
            <a:ext cx="7830527" cy="2852737"/>
          </a:xfrm>
        </p:spPr>
        <p:txBody>
          <a:bodyPr anchor="b"/>
          <a:lstStyle>
            <a:lvl1pPr>
              <a:defRPr sz="6000"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735E85A-FEC0-045D-66A7-6C2D87AC6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2762" y="4589463"/>
            <a:ext cx="947468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12568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F8B49AF1-DEDA-BB5A-D088-47E17AB8FE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365005">
            <a:off x="10575926" y="4250269"/>
            <a:ext cx="3689796" cy="4136332"/>
          </a:xfrm>
          <a:prstGeom prst="rect">
            <a:avLst/>
          </a:prstGeom>
          <a:effectLst>
            <a:outerShdw blurRad="444500" dist="38100" dir="13500000" sx="102000" sy="102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56DD60D-A2D4-6D4E-C39F-3F36E1A578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25812"/>
            <a:ext cx="9144000" cy="1006377"/>
          </a:xfrm>
        </p:spPr>
        <p:txBody>
          <a:bodyPr anchor="b"/>
          <a:lstStyle>
            <a:lvl1pPr algn="ctr">
              <a:defRPr sz="6000" b="1">
                <a:solidFill>
                  <a:srgbClr val="F1ECE9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810C86C4-E4ED-294C-D343-E040E4A3839B}"/>
              </a:ext>
            </a:extLst>
          </p:cNvPr>
          <p:cNvGrpSpPr/>
          <p:nvPr userDrawn="1"/>
        </p:nvGrpSpPr>
        <p:grpSpPr>
          <a:xfrm>
            <a:off x="2671724" y="5481069"/>
            <a:ext cx="6841853" cy="712984"/>
            <a:chOff x="1520650" y="5464140"/>
            <a:chExt cx="8629107" cy="899232"/>
          </a:xfrm>
        </p:grpSpPr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FC8EB239-DC05-98A1-1C0A-6414A078A4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20650" y="5464633"/>
              <a:ext cx="2364648" cy="898246"/>
            </a:xfrm>
            <a:prstGeom prst="rect">
              <a:avLst/>
            </a:prstGeom>
          </p:spPr>
        </p:pic>
        <p:pic>
          <p:nvPicPr>
            <p:cNvPr id="10" name="Obraz 9" descr="Obraz zawierający logo&#10;&#10;Opis wygenerowany automatycznie">
              <a:extLst>
                <a:ext uri="{FF2B5EF4-FFF2-40B4-BE49-F238E27FC236}">
                  <a16:creationId xmlns:a16="http://schemas.microsoft.com/office/drawing/2014/main" id="{DF23FA03-A493-79C0-514D-8748E7B8BB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6703" y="5464140"/>
              <a:ext cx="1843054" cy="899232"/>
            </a:xfrm>
            <a:prstGeom prst="rect">
              <a:avLst/>
            </a:prstGeom>
          </p:spPr>
        </p:pic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87D92E46-D81E-D878-2CC7-CA55F3E1E0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43173" y="5505991"/>
              <a:ext cx="3105655" cy="815530"/>
            </a:xfrm>
            <a:prstGeom prst="rect">
              <a:avLst/>
            </a:prstGeom>
          </p:spPr>
        </p:pic>
      </p:grpSp>
      <p:pic>
        <p:nvPicPr>
          <p:cNvPr id="4" name="Obraz 3" descr="Obraz zawierający czerwony, Grafika, zrzut ekranu, Karmin&#10;&#10;Opis wygenerowany automatycznie">
            <a:extLst>
              <a:ext uri="{FF2B5EF4-FFF2-40B4-BE49-F238E27FC236}">
                <a16:creationId xmlns:a16="http://schemas.microsoft.com/office/drawing/2014/main" id="{FA1E0809-C684-1DB2-4232-3F60602840C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91227">
            <a:off x="-2950473" y="-2530606"/>
            <a:ext cx="5327924" cy="5061210"/>
          </a:xfrm>
          <a:prstGeom prst="rect">
            <a:avLst/>
          </a:prstGeom>
          <a:effectLst>
            <a:outerShdw blurRad="190500" dist="38100" dir="270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5768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7716B90E-F3C4-79EA-4B65-F831FA1792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60462" y="3050408"/>
            <a:ext cx="5035266" cy="564463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ED7A16C-8638-4773-4CAE-E33A36DD5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B8FCB2-208C-7B44-173A-B9CEBE4F5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C5D73"/>
                </a:solidFill>
                <a:latin typeface="Josefin Sans" pitchFamily="2" charset="0"/>
              </a:defRPr>
            </a:lvl1pPr>
            <a:lvl2pPr>
              <a:defRPr>
                <a:solidFill>
                  <a:srgbClr val="4C5D73"/>
                </a:solidFill>
                <a:latin typeface="Josefin Sans" pitchFamily="2" charset="0"/>
              </a:defRPr>
            </a:lvl2pPr>
            <a:lvl3pPr>
              <a:defRPr>
                <a:solidFill>
                  <a:srgbClr val="4C5D73"/>
                </a:solidFill>
                <a:latin typeface="Josefin Sans" pitchFamily="2" charset="0"/>
              </a:defRPr>
            </a:lvl3pPr>
            <a:lvl4pPr>
              <a:defRPr>
                <a:solidFill>
                  <a:srgbClr val="4C5D73"/>
                </a:solidFill>
                <a:latin typeface="Josefin Sans" pitchFamily="2" charset="0"/>
              </a:defRPr>
            </a:lvl4pPr>
            <a:lvl5pPr>
              <a:defRPr>
                <a:solidFill>
                  <a:srgbClr val="4C5D73"/>
                </a:solidFill>
                <a:latin typeface="Josefin Sans" pitchFamily="2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821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239251C-B42B-7BD6-5229-E36E769119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402090">
            <a:off x="-2503356" y="-78799"/>
            <a:ext cx="5579726" cy="6254980"/>
          </a:xfrm>
          <a:prstGeom prst="rect">
            <a:avLst/>
          </a:prstGeom>
          <a:effectLst>
            <a:outerShdw blurRad="4445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A166700-6DDD-C794-4DBC-6B9424230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2" y="1709738"/>
            <a:ext cx="7830527" cy="2852737"/>
          </a:xfrm>
        </p:spPr>
        <p:txBody>
          <a:bodyPr anchor="b"/>
          <a:lstStyle>
            <a:lvl1pPr>
              <a:defRPr sz="6000" b="1">
                <a:solidFill>
                  <a:srgbClr val="F1ECE9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735E85A-FEC0-045D-66A7-6C2D87AC6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2762" y="4589463"/>
            <a:ext cx="947468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1ECE9"/>
                </a:solidFill>
                <a:latin typeface="Josefin Sans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344481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F6D59E7C-FEC4-DD84-31E3-64DF05E88D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5416863">
            <a:off x="-2422067" y="3636603"/>
            <a:ext cx="3905402" cy="4378031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DE6EC068-C70F-2484-5F0F-15079A9F5B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3547539">
            <a:off x="9331658" y="-2552022"/>
            <a:ext cx="4650783" cy="5213618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C67B4D3-9744-67ED-5ECD-25E1FB436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8772607-89E1-9EFC-9109-F96805160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4C5D73"/>
                </a:solidFill>
                <a:latin typeface="Josefin Sans" pitchFamily="2" charset="0"/>
              </a:defRPr>
            </a:lvl1pPr>
            <a:lvl2pPr>
              <a:defRPr>
                <a:solidFill>
                  <a:srgbClr val="4C5D73"/>
                </a:solidFill>
                <a:latin typeface="Josefin Sans" pitchFamily="2" charset="0"/>
              </a:defRPr>
            </a:lvl2pPr>
            <a:lvl3pPr>
              <a:defRPr>
                <a:solidFill>
                  <a:srgbClr val="4C5D73"/>
                </a:solidFill>
                <a:latin typeface="Josefin Sans" pitchFamily="2" charset="0"/>
              </a:defRPr>
            </a:lvl3pPr>
            <a:lvl4pPr>
              <a:defRPr>
                <a:solidFill>
                  <a:srgbClr val="4C5D73"/>
                </a:solidFill>
                <a:latin typeface="Josefin Sans" pitchFamily="2" charset="0"/>
              </a:defRPr>
            </a:lvl4pPr>
            <a:lvl5pPr>
              <a:defRPr>
                <a:solidFill>
                  <a:srgbClr val="4C5D73"/>
                </a:solidFill>
                <a:latin typeface="Josefin Sans" pitchFamily="2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3CF4D59-B7A9-E148-4DC2-CF4497270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4C5D73"/>
                </a:solidFill>
                <a:latin typeface="Josefin Sans" pitchFamily="2" charset="0"/>
              </a:defRPr>
            </a:lvl1pPr>
            <a:lvl2pPr>
              <a:defRPr>
                <a:solidFill>
                  <a:srgbClr val="4C5D73"/>
                </a:solidFill>
                <a:latin typeface="Josefin Sans" pitchFamily="2" charset="0"/>
              </a:defRPr>
            </a:lvl2pPr>
            <a:lvl3pPr>
              <a:defRPr>
                <a:solidFill>
                  <a:srgbClr val="4C5D73"/>
                </a:solidFill>
                <a:latin typeface="Josefin Sans" pitchFamily="2" charset="0"/>
              </a:defRPr>
            </a:lvl3pPr>
            <a:lvl4pPr>
              <a:defRPr>
                <a:solidFill>
                  <a:srgbClr val="4C5D73"/>
                </a:solidFill>
                <a:latin typeface="Josefin Sans" pitchFamily="2" charset="0"/>
              </a:defRPr>
            </a:lvl4pPr>
            <a:lvl5pPr>
              <a:defRPr>
                <a:solidFill>
                  <a:srgbClr val="4C5D73"/>
                </a:solidFill>
                <a:latin typeface="Josefin Sans" pitchFamily="2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25852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510A31-168F-3202-2E76-D4003E899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6F76391-B344-9298-7D05-5BF4450D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900000">
            <a:off x="-1671118" y="2834595"/>
            <a:ext cx="3342234" cy="374670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45348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5B74C42-BE2A-3863-1AD2-247985C77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8335802" y="-1167381"/>
            <a:ext cx="5488363" cy="5213618"/>
          </a:xfrm>
          <a:prstGeom prst="rect">
            <a:avLst/>
          </a:prstGeom>
          <a:effectLst>
            <a:outerShdw blurRad="444500" dist="38100" dir="8100000" sx="102000" sy="102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408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Pusty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9004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usty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0297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Pusty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5B74C42-BE2A-3863-1AD2-247985C77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4472480">
            <a:off x="9204025" y="-1489317"/>
            <a:ext cx="4718664" cy="4482449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1197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16DEBD4-BCDF-2632-365E-F5F964577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62EB767-98B5-0EDB-480C-01075314D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363146B-8DD1-DC20-579B-2A4AC95B2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BF0F0F"/>
                </a:solidFill>
              </a:defRPr>
            </a:lvl1pPr>
          </a:lstStyle>
          <a:p>
            <a:fld id="{2CE1A35F-CBCB-4147-A54D-46F9BB6EA81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66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66" r:id="rId7"/>
    <p:sldLayoutId id="2147483661" r:id="rId8"/>
    <p:sldLayoutId id="2147483667" r:id="rId9"/>
    <p:sldLayoutId id="2147483657" r:id="rId10"/>
    <p:sldLayoutId id="2147483662" r:id="rId11"/>
    <p:sldLayoutId id="2147483663" r:id="rId12"/>
    <p:sldLayoutId id="2147483658" r:id="rId13"/>
    <p:sldLayoutId id="2147483659" r:id="rId14"/>
    <p:sldLayoutId id="2147483664" r:id="rId15"/>
    <p:sldLayoutId id="2147483660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C5D73"/>
          </a:solidFill>
          <a:latin typeface="Josefin San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C5D73"/>
          </a:solidFill>
          <a:latin typeface="Josefin 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C5D73"/>
          </a:solidFill>
          <a:latin typeface="Josefin San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C5D73"/>
          </a:solidFill>
          <a:latin typeface="Josefin San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C5D73"/>
          </a:solidFill>
          <a:latin typeface="Josefin San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C5D73"/>
          </a:solidFill>
          <a:latin typeface="Josefin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F2D8CE-EBDC-258C-0AB1-89D8AF4BD1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4693" y="1683730"/>
            <a:ext cx="9842615" cy="2387600"/>
          </a:xfrm>
        </p:spPr>
        <p:txBody>
          <a:bodyPr/>
          <a:lstStyle/>
          <a:p>
            <a:r>
              <a:rPr lang="pl-PL" dirty="0"/>
              <a:t>Budujemy nasz kodeks </a:t>
            </a:r>
            <a:r>
              <a:rPr lang="pl-PL" i="1" dirty="0"/>
              <a:t>fair </a:t>
            </a:r>
            <a:r>
              <a:rPr lang="pl-PL" i="1" dirty="0" err="1"/>
              <a:t>play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1193262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312A0B90-BD8D-8E77-3310-36D754FD7053}"/>
              </a:ext>
            </a:extLst>
          </p:cNvPr>
          <p:cNvSpPr/>
          <p:nvPr/>
        </p:nvSpPr>
        <p:spPr>
          <a:xfrm>
            <a:off x="606572" y="1536174"/>
            <a:ext cx="3722360" cy="801912"/>
          </a:xfrm>
          <a:prstGeom prst="rect">
            <a:avLst/>
          </a:prstGeom>
          <a:solidFill>
            <a:srgbClr val="BF0F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53D3BBC-2AF3-A2BC-2D8C-008EB0F80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9563" y="359890"/>
            <a:ext cx="6469419" cy="613822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7C94D67-36FC-033E-DF18-79D7B5555A75}"/>
              </a:ext>
            </a:extLst>
          </p:cNvPr>
          <p:cNvSpPr txBox="1"/>
          <p:nvPr/>
        </p:nvSpPr>
        <p:spPr>
          <a:xfrm>
            <a:off x="606571" y="1536174"/>
            <a:ext cx="47348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i="0" u="none" strike="noStrike" baseline="0" dirty="0">
                <a:solidFill>
                  <a:srgbClr val="F1ECE9"/>
                </a:solidFill>
                <a:latin typeface="Josefin Sans" pitchFamily="2" charset="0"/>
              </a:rPr>
              <a:t>Uczciwa gra </a:t>
            </a:r>
            <a:r>
              <a:rPr lang="pl-PL" sz="4800" b="1" i="0" u="none" strike="noStrike" baseline="0" dirty="0">
                <a:solidFill>
                  <a:srgbClr val="4C5D73"/>
                </a:solidFill>
                <a:latin typeface="Josefin Sans" pitchFamily="2" charset="0"/>
              </a:rPr>
              <a:t>wzmacnia więź,  bezpieczeństwo grających oraz zaufanie.</a:t>
            </a:r>
            <a:endParaRPr lang="pl-PL" sz="4800" b="1" dirty="0">
              <a:solidFill>
                <a:srgbClr val="4C5D73"/>
              </a:solidFill>
              <a:latin typeface="Josefi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129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ubrania, osoba, uśmiech, grupa&#10;&#10;Opis wygenerowany automatycznie">
            <a:extLst>
              <a:ext uri="{FF2B5EF4-FFF2-40B4-BE49-F238E27FC236}">
                <a16:creationId xmlns:a16="http://schemas.microsoft.com/office/drawing/2014/main" id="{0D616BA3-0188-5BAA-9734-E4954CD3E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5722"/>
            <a:ext cx="12192000" cy="541447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68EA5E40-DD96-F7F3-B48A-8206565237EA}"/>
              </a:ext>
            </a:extLst>
          </p:cNvPr>
          <p:cNvSpPr txBox="1"/>
          <p:nvPr/>
        </p:nvSpPr>
        <p:spPr>
          <a:xfrm>
            <a:off x="606572" y="552325"/>
            <a:ext cx="10655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i="0" u="none" strike="noStrike" baseline="0" dirty="0">
                <a:solidFill>
                  <a:srgbClr val="F1ECE9"/>
                </a:solidFill>
                <a:latin typeface="Josefin Sans" pitchFamily="2" charset="0"/>
              </a:rPr>
              <a:t>Uczciwa gra jest pożyteczna nie tylko dla grających, ale także dla ogółu społeczeństwa.</a:t>
            </a:r>
            <a:endParaRPr lang="pl-PL" sz="8000" b="1" dirty="0">
              <a:solidFill>
                <a:srgbClr val="F1ECE9"/>
              </a:solidFill>
              <a:latin typeface="Josefi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098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63A847BB-C361-6420-D984-B6E2CA223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137" y="-4879"/>
            <a:ext cx="6813331" cy="6855278"/>
          </a:xfrm>
          <a:prstGeom prst="rect">
            <a:avLst/>
          </a:prstGeom>
        </p:spPr>
      </p:pic>
      <p:grpSp>
        <p:nvGrpSpPr>
          <p:cNvPr id="10" name="Grupa 9">
            <a:extLst>
              <a:ext uri="{FF2B5EF4-FFF2-40B4-BE49-F238E27FC236}">
                <a16:creationId xmlns:a16="http://schemas.microsoft.com/office/drawing/2014/main" id="{B2A12F5C-7D9C-85A5-21EC-F1CBA6C6429D}"/>
              </a:ext>
            </a:extLst>
          </p:cNvPr>
          <p:cNvGrpSpPr/>
          <p:nvPr/>
        </p:nvGrpSpPr>
        <p:grpSpPr>
          <a:xfrm>
            <a:off x="431822" y="878258"/>
            <a:ext cx="5089003" cy="5089003"/>
            <a:chOff x="844952" y="993467"/>
            <a:chExt cx="5089003" cy="5089003"/>
          </a:xfrm>
        </p:grpSpPr>
        <p:sp>
          <p:nvSpPr>
            <p:cNvPr id="9" name="Owal 8">
              <a:extLst>
                <a:ext uri="{FF2B5EF4-FFF2-40B4-BE49-F238E27FC236}">
                  <a16:creationId xmlns:a16="http://schemas.microsoft.com/office/drawing/2014/main" id="{46C6944D-8652-F783-D3F2-812B9A3368F5}"/>
                </a:ext>
              </a:extLst>
            </p:cNvPr>
            <p:cNvSpPr/>
            <p:nvPr/>
          </p:nvSpPr>
          <p:spPr>
            <a:xfrm>
              <a:off x="844952" y="993467"/>
              <a:ext cx="5089003" cy="5089003"/>
            </a:xfrm>
            <a:prstGeom prst="ellipse">
              <a:avLst/>
            </a:prstGeom>
            <a:solidFill>
              <a:srgbClr val="F1EC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rgbClr val="F1ECE9"/>
                </a:solidFill>
              </a:endParaRPr>
            </a:p>
          </p:txBody>
        </p:sp>
        <p:pic>
          <p:nvPicPr>
            <p:cNvPr id="3" name="Obraz 2" descr="Obraz zawierający ubrania, obuwie, kreskówka, osoba&#10;&#10;Opis wygenerowany automatycznie">
              <a:extLst>
                <a:ext uri="{FF2B5EF4-FFF2-40B4-BE49-F238E27FC236}">
                  <a16:creationId xmlns:a16="http://schemas.microsoft.com/office/drawing/2014/main" id="{48C1F65E-9324-752C-51C1-66BC06801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033" y="1176860"/>
              <a:ext cx="4392840" cy="4722216"/>
            </a:xfrm>
            <a:prstGeom prst="rect">
              <a:avLst/>
            </a:prstGeom>
          </p:spPr>
        </p:pic>
      </p:grpSp>
      <p:sp>
        <p:nvSpPr>
          <p:cNvPr id="4" name="Prostokąt 3">
            <a:extLst>
              <a:ext uri="{FF2B5EF4-FFF2-40B4-BE49-F238E27FC236}">
                <a16:creationId xmlns:a16="http://schemas.microsoft.com/office/drawing/2014/main" id="{36DB069D-2F26-D00E-F46D-47CF260F164F}"/>
              </a:ext>
            </a:extLst>
          </p:cNvPr>
          <p:cNvSpPr/>
          <p:nvPr/>
        </p:nvSpPr>
        <p:spPr>
          <a:xfrm>
            <a:off x="9687924" y="4162366"/>
            <a:ext cx="2072254" cy="595296"/>
          </a:xfrm>
          <a:prstGeom prst="rect">
            <a:avLst/>
          </a:prstGeom>
          <a:solidFill>
            <a:srgbClr val="BF0F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24C0DE4-BD8F-ED00-8EFA-EC6F43F07A89}"/>
              </a:ext>
            </a:extLst>
          </p:cNvPr>
          <p:cNvSpPr txBox="1"/>
          <p:nvPr/>
        </p:nvSpPr>
        <p:spPr>
          <a:xfrm>
            <a:off x="6898512" y="2049228"/>
            <a:ext cx="501183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400" b="1" i="0" u="none" strike="noStrike" baseline="0" dirty="0">
                <a:solidFill>
                  <a:srgbClr val="4C5D73"/>
                </a:solidFill>
                <a:latin typeface="Josefin Sans" pitchFamily="2" charset="0"/>
              </a:rPr>
              <a:t>Grając czysto, zwiększamy prawdopodobieństwo, że inni w stosunku do nas postąpią </a:t>
            </a:r>
            <a:r>
              <a:rPr lang="pl-PL" sz="3400" b="1" i="0" u="none" strike="noStrike" baseline="0" dirty="0">
                <a:solidFill>
                  <a:srgbClr val="F1ECE9"/>
                </a:solidFill>
                <a:latin typeface="Josefin Sans" pitchFamily="2" charset="0"/>
              </a:rPr>
              <a:t>tak samo.</a:t>
            </a:r>
            <a:endParaRPr lang="pl-PL" sz="3400" b="1" dirty="0">
              <a:solidFill>
                <a:srgbClr val="F1ECE9"/>
              </a:solidFill>
              <a:latin typeface="Josefi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837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9F1EDE41-7B96-72E9-BC1D-DF0B5F32C8BC}"/>
              </a:ext>
            </a:extLst>
          </p:cNvPr>
          <p:cNvSpPr/>
          <p:nvPr/>
        </p:nvSpPr>
        <p:spPr>
          <a:xfrm>
            <a:off x="553856" y="4153034"/>
            <a:ext cx="3363653" cy="676348"/>
          </a:xfrm>
          <a:prstGeom prst="rect">
            <a:avLst/>
          </a:prstGeom>
          <a:solidFill>
            <a:srgbClr val="BF0F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9AE300E-84E0-357A-861F-013A976EBC8B}"/>
              </a:ext>
            </a:extLst>
          </p:cNvPr>
          <p:cNvSpPr txBox="1"/>
          <p:nvPr/>
        </p:nvSpPr>
        <p:spPr>
          <a:xfrm>
            <a:off x="553856" y="2028615"/>
            <a:ext cx="447064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i="0" u="none" strike="noStrike" baseline="0" dirty="0">
                <a:solidFill>
                  <a:srgbClr val="F1ECE9"/>
                </a:solidFill>
                <a:latin typeface="Josefin Sans" pitchFamily="2" charset="0"/>
              </a:rPr>
              <a:t>Kiedy gra się uczciwie, to po prostu jest przyjemniej.</a:t>
            </a:r>
            <a:endParaRPr lang="pl-PL" sz="4400" dirty="0">
              <a:solidFill>
                <a:srgbClr val="F1ECE9"/>
              </a:solidFill>
              <a:latin typeface="Josefin Sans" pitchFamily="2" charset="0"/>
            </a:endParaRPr>
          </a:p>
        </p:txBody>
      </p:sp>
      <p:pic>
        <p:nvPicPr>
          <p:cNvPr id="8" name="Obraz 7" descr="Obraz zawierający sztuka, ilustracja, kreskówka&#10;&#10;Opis wygenerowany automatycznie">
            <a:extLst>
              <a:ext uri="{FF2B5EF4-FFF2-40B4-BE49-F238E27FC236}">
                <a16:creationId xmlns:a16="http://schemas.microsoft.com/office/drawing/2014/main" id="{CA422307-007C-6B71-B75F-1E94CE001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30944" y="142615"/>
            <a:ext cx="10245971" cy="671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12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krąg, zrzut ekranu, Grafika, design&#10;&#10;Opis wygenerowany automatycznie">
            <a:extLst>
              <a:ext uri="{FF2B5EF4-FFF2-40B4-BE49-F238E27FC236}">
                <a16:creationId xmlns:a16="http://schemas.microsoft.com/office/drawing/2014/main" id="{2E27CB1C-803E-9C8E-997C-273DCDC4B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05964">
            <a:off x="8366958" y="4653143"/>
            <a:ext cx="5327924" cy="5067560"/>
          </a:xfrm>
          <a:prstGeom prst="rect">
            <a:avLst/>
          </a:prstGeom>
        </p:spPr>
      </p:pic>
      <p:pic>
        <p:nvPicPr>
          <p:cNvPr id="3" name="Obraz 2" descr="Obraz zawierający obuwie, osoba, ubrania, koszykówka&#10;&#10;Opis wygenerowany automatycznie">
            <a:extLst>
              <a:ext uri="{FF2B5EF4-FFF2-40B4-BE49-F238E27FC236}">
                <a16:creationId xmlns:a16="http://schemas.microsoft.com/office/drawing/2014/main" id="{18BBAB08-ECDC-6F27-0F14-E8A5C3A83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00661" y="1446244"/>
            <a:ext cx="9289647" cy="5411755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290F5969-C691-B9F0-9064-AA46CC5CB349}"/>
              </a:ext>
            </a:extLst>
          </p:cNvPr>
          <p:cNvSpPr txBox="1"/>
          <p:nvPr/>
        </p:nvSpPr>
        <p:spPr>
          <a:xfrm>
            <a:off x="4945141" y="355594"/>
            <a:ext cx="685323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400" b="1" i="0" u="none" strike="noStrike" baseline="0" dirty="0">
                <a:solidFill>
                  <a:srgbClr val="4C5D73"/>
                </a:solidFill>
                <a:latin typeface="Josefin Sans" pitchFamily="2" charset="0"/>
              </a:rPr>
              <a:t>Graj w każdej sytuacji tak, jak chciałbyś, żeby grano zawsze, również przeciwko Tobie – jakby Twój akt czystej gry </a:t>
            </a:r>
            <a:br>
              <a:rPr lang="pl-PL" sz="3400" b="1" i="0" u="none" strike="noStrike" baseline="0" dirty="0">
                <a:solidFill>
                  <a:srgbClr val="4C5D73"/>
                </a:solidFill>
                <a:latin typeface="Josefin Sans" pitchFamily="2" charset="0"/>
              </a:rPr>
            </a:br>
            <a:r>
              <a:rPr lang="pl-PL" sz="3400" b="1" i="0" u="none" strike="noStrike" baseline="0" dirty="0">
                <a:solidFill>
                  <a:srgbClr val="4C5D73"/>
                </a:solidFill>
                <a:latin typeface="Josefin Sans" pitchFamily="2" charset="0"/>
              </a:rPr>
              <a:t>miał ustanowić </a:t>
            </a:r>
            <a:br>
              <a:rPr lang="pl-PL" sz="3400" b="1" i="0" u="none" strike="noStrike" baseline="0" dirty="0">
                <a:solidFill>
                  <a:srgbClr val="4C5D73"/>
                </a:solidFill>
                <a:latin typeface="Josefin Sans" pitchFamily="2" charset="0"/>
              </a:rPr>
            </a:br>
            <a:r>
              <a:rPr lang="pl-PL" sz="3400" b="1" i="0" u="none" strike="noStrike" baseline="0" dirty="0">
                <a:solidFill>
                  <a:srgbClr val="4C5D73"/>
                </a:solidFill>
                <a:latin typeface="Josefin Sans" pitchFamily="2" charset="0"/>
              </a:rPr>
              <a:t>prawo powszechne.</a:t>
            </a:r>
            <a:endParaRPr lang="pl-PL" sz="3400" b="1" dirty="0">
              <a:solidFill>
                <a:srgbClr val="F1ECE9"/>
              </a:solidFill>
              <a:latin typeface="Josefi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11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2BE0988F-BD55-5032-76C6-599D65D13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0854" y="370046"/>
            <a:ext cx="6270293" cy="1600200"/>
          </a:xfrm>
        </p:spPr>
        <p:txBody>
          <a:bodyPr>
            <a:normAutofit/>
          </a:bodyPr>
          <a:lstStyle/>
          <a:p>
            <a:r>
              <a:rPr lang="pl-PL" sz="5400" b="1" dirty="0"/>
              <a:t>Praca w grupach</a:t>
            </a:r>
          </a:p>
        </p:txBody>
      </p:sp>
      <p:sp>
        <p:nvSpPr>
          <p:cNvPr id="5" name="Symbol zastępczy tekstu 3">
            <a:extLst>
              <a:ext uri="{FF2B5EF4-FFF2-40B4-BE49-F238E27FC236}">
                <a16:creationId xmlns:a16="http://schemas.microsoft.com/office/drawing/2014/main" id="{8DD39DBE-48B4-9FC5-CA46-0263F7FE5C1F}"/>
              </a:ext>
            </a:extLst>
          </p:cNvPr>
          <p:cNvSpPr txBox="1">
            <a:spLocks/>
          </p:cNvSpPr>
          <p:nvPr/>
        </p:nvSpPr>
        <p:spPr>
          <a:xfrm>
            <a:off x="2392680" y="1970246"/>
            <a:ext cx="9297988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4000" dirty="0">
                <a:solidFill>
                  <a:srgbClr val="F1ECE9"/>
                </a:solidFill>
              </a:rPr>
              <a:t>Grupa 1 – kodeks </a:t>
            </a:r>
            <a:r>
              <a:rPr lang="pl-PL" sz="4000" i="1" dirty="0">
                <a:solidFill>
                  <a:srgbClr val="F1ECE9"/>
                </a:solidFill>
              </a:rPr>
              <a:t>fair </a:t>
            </a:r>
            <a:r>
              <a:rPr lang="pl-PL" sz="4000" i="1" dirty="0" err="1">
                <a:solidFill>
                  <a:srgbClr val="F1ECE9"/>
                </a:solidFill>
              </a:rPr>
              <a:t>play</a:t>
            </a:r>
            <a:r>
              <a:rPr lang="pl-PL" sz="4000" i="1" dirty="0">
                <a:solidFill>
                  <a:srgbClr val="F1ECE9"/>
                </a:solidFill>
              </a:rPr>
              <a:t> </a:t>
            </a:r>
            <a:r>
              <a:rPr lang="pl-PL" sz="4000" dirty="0">
                <a:solidFill>
                  <a:srgbClr val="F1ECE9"/>
                </a:solidFill>
              </a:rPr>
              <a:t>dotyczący życia szkolnego.</a:t>
            </a:r>
          </a:p>
          <a:p>
            <a:pPr marL="0" indent="0">
              <a:buNone/>
            </a:pPr>
            <a:r>
              <a:rPr lang="pl-PL" sz="4000" dirty="0">
                <a:solidFill>
                  <a:srgbClr val="F1ECE9"/>
                </a:solidFill>
              </a:rPr>
              <a:t>Grupa 2 – kodeks </a:t>
            </a:r>
            <a:r>
              <a:rPr lang="pl-PL" sz="4000" i="1" dirty="0">
                <a:solidFill>
                  <a:srgbClr val="F1ECE9"/>
                </a:solidFill>
              </a:rPr>
              <a:t>fair </a:t>
            </a:r>
            <a:r>
              <a:rPr lang="pl-PL" sz="4000" i="1" dirty="0" err="1">
                <a:solidFill>
                  <a:srgbClr val="F1ECE9"/>
                </a:solidFill>
              </a:rPr>
              <a:t>play</a:t>
            </a:r>
            <a:r>
              <a:rPr lang="pl-PL" sz="4000" i="1" dirty="0">
                <a:solidFill>
                  <a:srgbClr val="F1ECE9"/>
                </a:solidFill>
              </a:rPr>
              <a:t> </a:t>
            </a:r>
            <a:r>
              <a:rPr lang="pl-PL" sz="4000" dirty="0">
                <a:solidFill>
                  <a:srgbClr val="F1ECE9"/>
                </a:solidFill>
              </a:rPr>
              <a:t>dotyczący życia sportowego.</a:t>
            </a:r>
          </a:p>
          <a:p>
            <a:pPr marL="0" indent="0">
              <a:buNone/>
            </a:pPr>
            <a:r>
              <a:rPr lang="pl-PL" sz="4000" dirty="0">
                <a:solidFill>
                  <a:srgbClr val="F1ECE9"/>
                </a:solidFill>
              </a:rPr>
              <a:t>Grupa 3 – kodeks </a:t>
            </a:r>
            <a:r>
              <a:rPr lang="pl-PL" sz="4000" i="1" dirty="0">
                <a:solidFill>
                  <a:srgbClr val="F1ECE9"/>
                </a:solidFill>
              </a:rPr>
              <a:t>fair </a:t>
            </a:r>
            <a:r>
              <a:rPr lang="pl-PL" sz="4000" i="1" dirty="0" err="1">
                <a:solidFill>
                  <a:srgbClr val="F1ECE9"/>
                </a:solidFill>
              </a:rPr>
              <a:t>play</a:t>
            </a:r>
            <a:r>
              <a:rPr lang="pl-PL" sz="4000" i="1" dirty="0">
                <a:solidFill>
                  <a:srgbClr val="F1ECE9"/>
                </a:solidFill>
              </a:rPr>
              <a:t> </a:t>
            </a:r>
            <a:r>
              <a:rPr lang="pl-PL" sz="4000" dirty="0">
                <a:solidFill>
                  <a:srgbClr val="F1ECE9"/>
                </a:solidFill>
              </a:rPr>
              <a:t>dotyczący rodziny.</a:t>
            </a:r>
          </a:p>
        </p:txBody>
      </p:sp>
    </p:spTree>
    <p:extLst>
      <p:ext uri="{BB962C8B-B14F-4D97-AF65-F5344CB8AC3E}">
        <p14:creationId xmlns:p14="http://schemas.microsoft.com/office/powerpoint/2010/main" val="113476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EB284117-2EA2-92FC-5846-830BB4F648EF}"/>
              </a:ext>
            </a:extLst>
          </p:cNvPr>
          <p:cNvSpPr txBox="1"/>
          <p:nvPr/>
        </p:nvSpPr>
        <p:spPr>
          <a:xfrm>
            <a:off x="1473463" y="1305341"/>
            <a:ext cx="92450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i="0" u="none" strike="noStrike" baseline="0" dirty="0">
                <a:solidFill>
                  <a:srgbClr val="4C5D73"/>
                </a:solidFill>
                <a:latin typeface="Josefin Sans" pitchFamily="2" charset="0"/>
              </a:rPr>
              <a:t>Zachowuj się w każdej sytuacji tak, jak chciałbyś, żeby zachowywano się wszędzie i zawsze, również wobec Ciebie.</a:t>
            </a:r>
            <a:endParaRPr lang="pl-PL" sz="8000" dirty="0">
              <a:solidFill>
                <a:srgbClr val="4C5D73"/>
              </a:solidFill>
              <a:latin typeface="Josefin Sans" pitchFamily="2" charset="0"/>
            </a:endParaRPr>
          </a:p>
        </p:txBody>
      </p:sp>
      <p:pic>
        <p:nvPicPr>
          <p:cNvPr id="4" name="Obraz 3" descr="Obraz zawierający kreatywność, żółty, kreskówka&#10;&#10;Opis wygenerowany automatycznie">
            <a:extLst>
              <a:ext uri="{FF2B5EF4-FFF2-40B4-BE49-F238E27FC236}">
                <a16:creationId xmlns:a16="http://schemas.microsoft.com/office/drawing/2014/main" id="{C6DD91C3-D3DD-7995-9890-FCDC95F5F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19668">
            <a:off x="9790667" y="-2878189"/>
            <a:ext cx="5982007" cy="6705945"/>
          </a:xfrm>
          <a:prstGeom prst="rect">
            <a:avLst/>
          </a:prstGeom>
          <a:effectLst>
            <a:outerShdw blurRad="3810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26EB6536-3A6D-5EEF-65AF-CCD13A4190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3360967">
            <a:off x="-2569193" y="3833274"/>
            <a:ext cx="5982007" cy="6705945"/>
          </a:xfrm>
          <a:prstGeom prst="rect">
            <a:avLst/>
          </a:prstGeom>
          <a:effectLst>
            <a:outerShdw blurRad="3810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8401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AF050D-3C63-C38B-E119-EB70CDDE07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244886181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AF55CFDB-36C4-445F-8265-76D783D00A38}" vid="{FDAB894F-A147-4B4F-87F2-766C547E93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Szablon_1</Template>
  <TotalTime>1302</TotalTime>
  <Words>142</Words>
  <Application>Microsoft Office PowerPoint</Application>
  <PresentationFormat>Panoramiczny</PresentationFormat>
  <Paragraphs>12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Josefin Sans</vt:lpstr>
      <vt:lpstr>Century Gothic</vt:lpstr>
      <vt:lpstr>Arial</vt:lpstr>
      <vt:lpstr>Motyw pakietu Office</vt:lpstr>
      <vt:lpstr>Budujemy nasz kodeks fair play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Praca w grupach</vt:lpstr>
      <vt:lpstr>Prezentacja programu PowerPoint</vt:lpstr>
      <vt:lpstr>Dziękuję za uwagę</vt:lpstr>
    </vt:vector>
  </TitlesOfParts>
  <Company>RWS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Bartłomiej Kempe</dc:creator>
  <cp:lastModifiedBy>Bartek Kempe</cp:lastModifiedBy>
  <cp:revision>20</cp:revision>
  <dcterms:created xsi:type="dcterms:W3CDTF">2023-06-30T19:16:10Z</dcterms:created>
  <dcterms:modified xsi:type="dcterms:W3CDTF">2023-12-08T17:58:32Z</dcterms:modified>
</cp:coreProperties>
</file>