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6" r:id="rId3"/>
    <p:sldId id="277" r:id="rId4"/>
    <p:sldId id="278" r:id="rId5"/>
    <p:sldId id="279" r:id="rId6"/>
    <p:sldId id="280" r:id="rId7"/>
    <p:sldId id="281" r:id="rId8"/>
    <p:sldId id="275" r:id="rId9"/>
    <p:sldId id="268" r:id="rId10"/>
    <p:sldId id="262" r:id="rId11"/>
  </p:sldIdLst>
  <p:sldSz cx="12192000" cy="6858000"/>
  <p:notesSz cx="6858000" cy="9144000"/>
  <p:embeddedFontLst>
    <p:embeddedFont>
      <p:font typeface="Century Gothic" panose="020B0502020202020204" pitchFamily="34" charset="0"/>
      <p:regular r:id="rId12"/>
      <p:bold r:id="rId13"/>
      <p:italic r:id="rId14"/>
      <p:boldItalic r:id="rId15"/>
    </p:embeddedFont>
    <p:embeddedFont>
      <p:font typeface="Josefin Sans" pitchFamily="2" charset="-18"/>
      <p:regular r:id="rId16"/>
      <p:bold r:id="rId17"/>
      <p:italic r:id="rId18"/>
      <p:boldItalic r:id="rId19"/>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CE9"/>
    <a:srgbClr val="4C5D73"/>
    <a:srgbClr val="BF0F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57" autoAdjust="0"/>
  </p:normalViewPr>
  <p:slideViewPr>
    <p:cSldViewPr snapToGrid="0">
      <p:cViewPr varScale="1">
        <p:scale>
          <a:sx n="102" d="100"/>
          <a:sy n="102" d="100"/>
        </p:scale>
        <p:origin x="240" y="84"/>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solidFill>
          <a:srgbClr val="F1ECE9"/>
        </a:solidFill>
        <a:effectLst/>
      </p:bgPr>
    </p:bg>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F8B49AF1-DEDA-BB5A-D088-47E17AB8FE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7365005">
            <a:off x="10575926" y="4250269"/>
            <a:ext cx="3689796" cy="4136332"/>
          </a:xfrm>
          <a:prstGeom prst="rect">
            <a:avLst/>
          </a:prstGeom>
          <a:effectLst>
            <a:innerShdw blurRad="114300">
              <a:prstClr val="black"/>
            </a:innerShdw>
          </a:effectLst>
        </p:spPr>
      </p:pic>
      <p:sp>
        <p:nvSpPr>
          <p:cNvPr id="2" name="Tytuł 1">
            <a:extLst>
              <a:ext uri="{FF2B5EF4-FFF2-40B4-BE49-F238E27FC236}">
                <a16:creationId xmlns:a16="http://schemas.microsoft.com/office/drawing/2014/main" id="{B56DD60D-A2D4-6D4E-C39F-3F36E1A57838}"/>
              </a:ext>
            </a:extLst>
          </p:cNvPr>
          <p:cNvSpPr>
            <a:spLocks noGrp="1"/>
          </p:cNvSpPr>
          <p:nvPr>
            <p:ph type="ctrTitle"/>
          </p:nvPr>
        </p:nvSpPr>
        <p:spPr>
          <a:xfrm>
            <a:off x="1520651" y="964639"/>
            <a:ext cx="9144000" cy="2387600"/>
          </a:xfrm>
        </p:spPr>
        <p:txBody>
          <a:bodyPr anchor="b"/>
          <a:lstStyle>
            <a:lvl1pPr algn="ctr">
              <a:defRPr sz="6000" b="1">
                <a:solidFill>
                  <a:srgbClr val="4C5D73"/>
                </a:solidFill>
                <a:latin typeface="Josefin Sans" pitchFamily="2" charset="0"/>
              </a:defRPr>
            </a:lvl1pPr>
          </a:lstStyle>
          <a:p>
            <a:r>
              <a:rPr lang="pl-PL"/>
              <a:t>Kliknij, aby edytować styl</a:t>
            </a:r>
            <a:endParaRPr lang="pl-PL" dirty="0"/>
          </a:p>
        </p:txBody>
      </p:sp>
      <p:sp>
        <p:nvSpPr>
          <p:cNvPr id="3" name="Podtytuł 2">
            <a:extLst>
              <a:ext uri="{FF2B5EF4-FFF2-40B4-BE49-F238E27FC236}">
                <a16:creationId xmlns:a16="http://schemas.microsoft.com/office/drawing/2014/main" id="{BEC2093E-7192-235C-C682-58F97B48AB60}"/>
              </a:ext>
            </a:extLst>
          </p:cNvPr>
          <p:cNvSpPr>
            <a:spLocks noGrp="1"/>
          </p:cNvSpPr>
          <p:nvPr>
            <p:ph type="subTitle" idx="1"/>
          </p:nvPr>
        </p:nvSpPr>
        <p:spPr>
          <a:xfrm>
            <a:off x="1524000" y="3352239"/>
            <a:ext cx="9144000" cy="1655762"/>
          </a:xfrm>
        </p:spPr>
        <p:txBody>
          <a:bodyPr/>
          <a:lstStyle>
            <a:lvl1pPr marL="0" indent="0" algn="ctr">
              <a:buNone/>
              <a:defRPr sz="2400">
                <a:solidFill>
                  <a:srgbClr val="4C5D73"/>
                </a:solidFill>
                <a:latin typeface="Josefin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pl-PL" dirty="0"/>
          </a:p>
        </p:txBody>
      </p:sp>
      <p:pic>
        <p:nvPicPr>
          <p:cNvPr id="5" name="Obraz 4">
            <a:extLst>
              <a:ext uri="{FF2B5EF4-FFF2-40B4-BE49-F238E27FC236}">
                <a16:creationId xmlns:a16="http://schemas.microsoft.com/office/drawing/2014/main" id="{FC8EB239-DC05-98A1-1C0A-6414A078A4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672752" y="5481460"/>
            <a:ext cx="1872827" cy="712202"/>
          </a:xfrm>
          <a:prstGeom prst="rect">
            <a:avLst/>
          </a:prstGeom>
        </p:spPr>
      </p:pic>
      <p:pic>
        <p:nvPicPr>
          <p:cNvPr id="10" name="Obraz 9" descr="Obraz zawierający logo&#10;&#10;Opis wygenerowany automatycznie">
            <a:extLst>
              <a:ext uri="{FF2B5EF4-FFF2-40B4-BE49-F238E27FC236}">
                <a16:creationId xmlns:a16="http://schemas.microsoft.com/office/drawing/2014/main" id="{DF23FA03-A493-79C0-514D-8748E7B8BB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52255" y="5481069"/>
            <a:ext cx="1461322" cy="712984"/>
          </a:xfrm>
          <a:prstGeom prst="rect">
            <a:avLst/>
          </a:prstGeom>
        </p:spPr>
      </p:pic>
      <p:pic>
        <p:nvPicPr>
          <p:cNvPr id="8" name="Obraz 7">
            <a:extLst>
              <a:ext uri="{FF2B5EF4-FFF2-40B4-BE49-F238E27FC236}">
                <a16:creationId xmlns:a16="http://schemas.microsoft.com/office/drawing/2014/main" id="{87D92E46-D81E-D878-2CC7-CA55F3E1E08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068225" y="5514252"/>
            <a:ext cx="2462412" cy="646617"/>
          </a:xfrm>
          <a:prstGeom prst="rect">
            <a:avLst/>
          </a:prstGeom>
        </p:spPr>
      </p:pic>
      <p:pic>
        <p:nvPicPr>
          <p:cNvPr id="6" name="Obraz 5">
            <a:extLst>
              <a:ext uri="{FF2B5EF4-FFF2-40B4-BE49-F238E27FC236}">
                <a16:creationId xmlns:a16="http://schemas.microsoft.com/office/drawing/2014/main" id="{B1EFFC36-A2DF-81F8-7D38-661F9045A13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rot="7610307">
            <a:off x="-746456" y="-982480"/>
            <a:ext cx="3102638" cy="2947321"/>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97933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bg>
      <p:bgPr>
        <a:solidFill>
          <a:srgbClr val="F1ECE9"/>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4C6789-D361-DBAA-82B4-227F747E759B}"/>
              </a:ext>
            </a:extLst>
          </p:cNvPr>
          <p:cNvSpPr>
            <a:spLocks noGrp="1"/>
          </p:cNvSpPr>
          <p:nvPr>
            <p:ph type="title"/>
          </p:nvPr>
        </p:nvSpPr>
        <p:spPr>
          <a:xfrm>
            <a:off x="839788" y="457200"/>
            <a:ext cx="3932237" cy="1600200"/>
          </a:xfrm>
        </p:spPr>
        <p:txBody>
          <a:bodyPr anchor="b"/>
          <a:lstStyle>
            <a:lvl1pPr>
              <a:defRPr sz="3200" b="1">
                <a:solidFill>
                  <a:srgbClr val="4C5D73"/>
                </a:solidFill>
                <a:latin typeface="Josefin Sans" pitchFamily="2" charset="0"/>
              </a:defRPr>
            </a:lvl1pPr>
          </a:lstStyle>
          <a:p>
            <a:r>
              <a:rPr lang="pl-PL"/>
              <a:t>Kliknij, aby edytować styl</a:t>
            </a:r>
            <a:endParaRPr lang="pl-PL" dirty="0"/>
          </a:p>
        </p:txBody>
      </p:sp>
      <p:sp>
        <p:nvSpPr>
          <p:cNvPr id="3" name="Symbol zastępczy obrazu 2">
            <a:extLst>
              <a:ext uri="{FF2B5EF4-FFF2-40B4-BE49-F238E27FC236}">
                <a16:creationId xmlns:a16="http://schemas.microsoft.com/office/drawing/2014/main" id="{1B3A127D-0C40-461E-2DB6-8AE866117291}"/>
              </a:ext>
            </a:extLst>
          </p:cNvPr>
          <p:cNvSpPr>
            <a:spLocks noGrp="1"/>
          </p:cNvSpPr>
          <p:nvPr>
            <p:ph type="pic" idx="1"/>
          </p:nvPr>
        </p:nvSpPr>
        <p:spPr>
          <a:xfrm>
            <a:off x="5183188" y="987425"/>
            <a:ext cx="6172200" cy="4873625"/>
          </a:xfrm>
        </p:spPr>
        <p:txBody>
          <a:bodyPr/>
          <a:lstStyle>
            <a:lvl1pPr marL="0" indent="0">
              <a:buNone/>
              <a:defRPr sz="3200">
                <a:solidFill>
                  <a:srgbClr val="4C5D73"/>
                </a:solidFill>
                <a:latin typeface="Josefin Sans"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pl-PL" dirty="0"/>
          </a:p>
        </p:txBody>
      </p:sp>
      <p:sp>
        <p:nvSpPr>
          <p:cNvPr id="4" name="Symbol zastępczy tekstu 3">
            <a:extLst>
              <a:ext uri="{FF2B5EF4-FFF2-40B4-BE49-F238E27FC236}">
                <a16:creationId xmlns:a16="http://schemas.microsoft.com/office/drawing/2014/main" id="{552C4F27-4D35-2760-A6B2-0F46A5B9A701}"/>
              </a:ext>
            </a:extLst>
          </p:cNvPr>
          <p:cNvSpPr>
            <a:spLocks noGrp="1"/>
          </p:cNvSpPr>
          <p:nvPr>
            <p:ph type="body" sz="half" idx="2"/>
          </p:nvPr>
        </p:nvSpPr>
        <p:spPr>
          <a:xfrm>
            <a:off x="839788" y="2057400"/>
            <a:ext cx="3932237" cy="3811588"/>
          </a:xfrm>
        </p:spPr>
        <p:txBody>
          <a:bodyPr/>
          <a:lstStyle>
            <a:lvl1pPr marL="0" indent="0">
              <a:buNone/>
              <a:defRPr sz="1600">
                <a:solidFill>
                  <a:srgbClr val="4C5D73"/>
                </a:solidFill>
                <a:latin typeface="Josefin Sans"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pic>
        <p:nvPicPr>
          <p:cNvPr id="6" name="Obraz 5">
            <a:extLst>
              <a:ext uri="{FF2B5EF4-FFF2-40B4-BE49-F238E27FC236}">
                <a16:creationId xmlns:a16="http://schemas.microsoft.com/office/drawing/2014/main" id="{B21E0E53-DB79-068B-0077-49FFEA0FF4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311242">
            <a:off x="2887356" y="5701327"/>
            <a:ext cx="5327924" cy="5061210"/>
          </a:xfrm>
          <a:prstGeom prst="rect">
            <a:avLst/>
          </a:prstGeom>
          <a:effectLst>
            <a:innerShdw blurRad="114300">
              <a:prstClr val="black"/>
            </a:innerShdw>
          </a:effectLst>
        </p:spPr>
      </p:pic>
      <p:pic>
        <p:nvPicPr>
          <p:cNvPr id="9" name="Obraz 8">
            <a:extLst>
              <a:ext uri="{FF2B5EF4-FFF2-40B4-BE49-F238E27FC236}">
                <a16:creationId xmlns:a16="http://schemas.microsoft.com/office/drawing/2014/main" id="{8C4A91EB-111D-8979-BCDE-726A37ABDFC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20864469">
            <a:off x="6586928" y="-4019643"/>
            <a:ext cx="5488363" cy="5213618"/>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3343345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3_Obraz z podpisem">
    <p:bg>
      <p:bgPr>
        <a:solidFill>
          <a:srgbClr val="F1ECE9"/>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4C6789-D361-DBAA-82B4-227F747E759B}"/>
              </a:ext>
            </a:extLst>
          </p:cNvPr>
          <p:cNvSpPr>
            <a:spLocks noGrp="1"/>
          </p:cNvSpPr>
          <p:nvPr>
            <p:ph type="title"/>
          </p:nvPr>
        </p:nvSpPr>
        <p:spPr>
          <a:xfrm>
            <a:off x="7413113" y="846465"/>
            <a:ext cx="3932237" cy="1600200"/>
          </a:xfrm>
        </p:spPr>
        <p:txBody>
          <a:bodyPr anchor="b"/>
          <a:lstStyle>
            <a:lvl1pPr>
              <a:defRPr sz="3200" b="1">
                <a:solidFill>
                  <a:srgbClr val="4C5D73"/>
                </a:solidFill>
                <a:latin typeface="Josefin Sans" pitchFamily="2" charset="0"/>
              </a:defRPr>
            </a:lvl1pPr>
          </a:lstStyle>
          <a:p>
            <a:r>
              <a:rPr lang="pl-PL"/>
              <a:t>Kliknij, aby edytować styl</a:t>
            </a:r>
            <a:endParaRPr lang="pl-PL" dirty="0"/>
          </a:p>
        </p:txBody>
      </p:sp>
      <p:sp>
        <p:nvSpPr>
          <p:cNvPr id="3" name="Symbol zastępczy obrazu 2">
            <a:extLst>
              <a:ext uri="{FF2B5EF4-FFF2-40B4-BE49-F238E27FC236}">
                <a16:creationId xmlns:a16="http://schemas.microsoft.com/office/drawing/2014/main" id="{1B3A127D-0C40-461E-2DB6-8AE866117291}"/>
              </a:ext>
            </a:extLst>
          </p:cNvPr>
          <p:cNvSpPr>
            <a:spLocks noGrp="1"/>
          </p:cNvSpPr>
          <p:nvPr>
            <p:ph type="pic" idx="1"/>
          </p:nvPr>
        </p:nvSpPr>
        <p:spPr>
          <a:xfrm>
            <a:off x="687864" y="846465"/>
            <a:ext cx="6172200" cy="4873625"/>
          </a:xfrm>
        </p:spPr>
        <p:txBody>
          <a:bodyPr/>
          <a:lstStyle>
            <a:lvl1pPr marL="0" indent="0">
              <a:buNone/>
              <a:defRPr sz="3200">
                <a:solidFill>
                  <a:srgbClr val="4C5D73"/>
                </a:solidFill>
                <a:latin typeface="Josefin Sans"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pl-PL" dirty="0"/>
          </a:p>
        </p:txBody>
      </p:sp>
      <p:sp>
        <p:nvSpPr>
          <p:cNvPr id="4" name="Symbol zastępczy tekstu 3">
            <a:extLst>
              <a:ext uri="{FF2B5EF4-FFF2-40B4-BE49-F238E27FC236}">
                <a16:creationId xmlns:a16="http://schemas.microsoft.com/office/drawing/2014/main" id="{552C4F27-4D35-2760-A6B2-0F46A5B9A701}"/>
              </a:ext>
            </a:extLst>
          </p:cNvPr>
          <p:cNvSpPr>
            <a:spLocks noGrp="1"/>
          </p:cNvSpPr>
          <p:nvPr>
            <p:ph type="body" sz="half" idx="2"/>
          </p:nvPr>
        </p:nvSpPr>
        <p:spPr>
          <a:xfrm>
            <a:off x="7413113" y="2800400"/>
            <a:ext cx="3932237" cy="3811588"/>
          </a:xfrm>
        </p:spPr>
        <p:txBody>
          <a:bodyPr/>
          <a:lstStyle>
            <a:lvl1pPr marL="0" indent="0">
              <a:buNone/>
              <a:defRPr sz="1600">
                <a:solidFill>
                  <a:srgbClr val="4C5D73"/>
                </a:solidFill>
                <a:latin typeface="Josefin Sans"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pic>
        <p:nvPicPr>
          <p:cNvPr id="6" name="Obraz 5">
            <a:extLst>
              <a:ext uri="{FF2B5EF4-FFF2-40B4-BE49-F238E27FC236}">
                <a16:creationId xmlns:a16="http://schemas.microsoft.com/office/drawing/2014/main" id="{B21E0E53-DB79-068B-0077-49FFEA0FF4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8250994">
            <a:off x="11787260" y="3321273"/>
            <a:ext cx="5327924" cy="5061210"/>
          </a:xfrm>
          <a:prstGeom prst="rect">
            <a:avLst/>
          </a:prstGeom>
          <a:effectLst>
            <a:innerShdw blurRad="114300">
              <a:prstClr val="black"/>
            </a:innerShdw>
          </a:effectLst>
        </p:spPr>
      </p:pic>
      <p:pic>
        <p:nvPicPr>
          <p:cNvPr id="9" name="Obraz 8">
            <a:extLst>
              <a:ext uri="{FF2B5EF4-FFF2-40B4-BE49-F238E27FC236}">
                <a16:creationId xmlns:a16="http://schemas.microsoft.com/office/drawing/2014/main" id="{8C4A91EB-111D-8979-BCDE-726A37ABDFC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7719375">
            <a:off x="-3631342" y="-3041454"/>
            <a:ext cx="5488363" cy="5213618"/>
          </a:xfrm>
          <a:prstGeom prst="rect">
            <a:avLst/>
          </a:prstGeom>
          <a:effectLst>
            <a:innerShdw blurRad="63500" dist="50800" dir="5400000">
              <a:prstClr val="black">
                <a:alpha val="50000"/>
              </a:prstClr>
            </a:innerShdw>
          </a:effectLst>
        </p:spPr>
      </p:pic>
    </p:spTree>
    <p:extLst>
      <p:ext uri="{BB962C8B-B14F-4D97-AF65-F5344CB8AC3E}">
        <p14:creationId xmlns:p14="http://schemas.microsoft.com/office/powerpoint/2010/main" val="1925184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ytuł i zawartość">
    <p:bg>
      <p:bgPr>
        <a:solidFill>
          <a:srgbClr val="4C5D73"/>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7716B90E-F3C4-79EA-4B65-F831FA1792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7863792">
            <a:off x="-1955881" y="3354647"/>
            <a:ext cx="5035265" cy="5644630"/>
          </a:xfrm>
          <a:prstGeom prst="rect">
            <a:avLst/>
          </a:prstGeom>
          <a:effectLst>
            <a:outerShdw blurRad="444500" dist="38100" dir="18900000" sx="102000" sy="102000" algn="bl" rotWithShape="0">
              <a:prstClr val="black">
                <a:alpha val="40000"/>
              </a:prstClr>
            </a:outerShdw>
          </a:effectLst>
        </p:spPr>
      </p:pic>
      <p:sp>
        <p:nvSpPr>
          <p:cNvPr id="2" name="Tytuł 1">
            <a:extLst>
              <a:ext uri="{FF2B5EF4-FFF2-40B4-BE49-F238E27FC236}">
                <a16:creationId xmlns:a16="http://schemas.microsoft.com/office/drawing/2014/main" id="{4ED7A16C-8638-4773-4CAE-E33A36DD5921}"/>
              </a:ext>
            </a:extLst>
          </p:cNvPr>
          <p:cNvSpPr>
            <a:spLocks noGrp="1"/>
          </p:cNvSpPr>
          <p:nvPr>
            <p:ph type="title"/>
          </p:nvPr>
        </p:nvSpPr>
        <p:spPr/>
        <p:txBody>
          <a:bodyPr/>
          <a:lstStyle>
            <a:lvl1pPr>
              <a:defRPr b="1">
                <a:solidFill>
                  <a:srgbClr val="F1ECE9"/>
                </a:solidFill>
                <a:effectLst/>
                <a:latin typeface="Josefin Sans" pitchFamily="2" charset="0"/>
              </a:defRPr>
            </a:lvl1pPr>
          </a:lstStyle>
          <a:p>
            <a:r>
              <a:rPr lang="pl-PL"/>
              <a:t>Kliknij, aby edytować styl</a:t>
            </a:r>
            <a:endParaRPr lang="pl-PL" dirty="0"/>
          </a:p>
        </p:txBody>
      </p:sp>
      <p:sp>
        <p:nvSpPr>
          <p:cNvPr id="3" name="Symbol zastępczy zawartości 2">
            <a:extLst>
              <a:ext uri="{FF2B5EF4-FFF2-40B4-BE49-F238E27FC236}">
                <a16:creationId xmlns:a16="http://schemas.microsoft.com/office/drawing/2014/main" id="{9BB8FCB2-208C-7B44-173A-B9CEBE4F52B1}"/>
              </a:ext>
            </a:extLst>
          </p:cNvPr>
          <p:cNvSpPr>
            <a:spLocks noGrp="1"/>
          </p:cNvSpPr>
          <p:nvPr>
            <p:ph idx="1"/>
          </p:nvPr>
        </p:nvSpPr>
        <p:spPr/>
        <p:txBody>
          <a:bodyPr/>
          <a:lstStyle>
            <a:lvl1pPr>
              <a:defRPr>
                <a:solidFill>
                  <a:srgbClr val="F1ECE9"/>
                </a:solidFill>
                <a:effectLst/>
                <a:latin typeface="Josefin Sans" pitchFamily="2" charset="0"/>
              </a:defRPr>
            </a:lvl1pPr>
            <a:lvl2pPr>
              <a:defRPr>
                <a:solidFill>
                  <a:srgbClr val="F1ECE9"/>
                </a:solidFill>
                <a:effectLst/>
                <a:latin typeface="Josefin Sans" pitchFamily="2" charset="0"/>
              </a:defRPr>
            </a:lvl2pPr>
            <a:lvl3pPr>
              <a:defRPr>
                <a:solidFill>
                  <a:srgbClr val="F1ECE9"/>
                </a:solidFill>
                <a:effectLst/>
                <a:latin typeface="Josefin Sans" pitchFamily="2" charset="0"/>
              </a:defRPr>
            </a:lvl3pPr>
            <a:lvl4pPr>
              <a:defRPr>
                <a:solidFill>
                  <a:srgbClr val="F1ECE9"/>
                </a:solidFill>
                <a:effectLst/>
                <a:latin typeface="Josefin Sans" pitchFamily="2" charset="0"/>
              </a:defRPr>
            </a:lvl4pPr>
            <a:lvl5pPr>
              <a:defRPr>
                <a:solidFill>
                  <a:srgbClr val="F1ECE9"/>
                </a:solidFill>
                <a:effectLst/>
                <a:latin typeface="Josefin Sans"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4139827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Obraz z podpisem">
    <p:bg>
      <p:bgPr>
        <a:solidFill>
          <a:srgbClr val="F1ECE9"/>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4C6789-D361-DBAA-82B4-227F747E759B}"/>
              </a:ext>
            </a:extLst>
          </p:cNvPr>
          <p:cNvSpPr>
            <a:spLocks noGrp="1"/>
          </p:cNvSpPr>
          <p:nvPr>
            <p:ph type="title"/>
          </p:nvPr>
        </p:nvSpPr>
        <p:spPr>
          <a:xfrm>
            <a:off x="839788" y="457200"/>
            <a:ext cx="3932237" cy="1600200"/>
          </a:xfrm>
        </p:spPr>
        <p:txBody>
          <a:bodyPr anchor="b"/>
          <a:lstStyle>
            <a:lvl1pPr>
              <a:defRPr sz="3200" b="1">
                <a:solidFill>
                  <a:srgbClr val="4C5D73"/>
                </a:solidFill>
                <a:latin typeface="Josefin Sans" pitchFamily="2" charset="0"/>
              </a:defRPr>
            </a:lvl1pPr>
          </a:lstStyle>
          <a:p>
            <a:r>
              <a:rPr lang="pl-PL"/>
              <a:t>Kliknij, aby edytować styl</a:t>
            </a:r>
            <a:endParaRPr lang="pl-PL" dirty="0"/>
          </a:p>
        </p:txBody>
      </p:sp>
      <p:sp>
        <p:nvSpPr>
          <p:cNvPr id="3" name="Symbol zastępczy obrazu 2">
            <a:extLst>
              <a:ext uri="{FF2B5EF4-FFF2-40B4-BE49-F238E27FC236}">
                <a16:creationId xmlns:a16="http://schemas.microsoft.com/office/drawing/2014/main" id="{1B3A127D-0C40-461E-2DB6-8AE866117291}"/>
              </a:ext>
            </a:extLst>
          </p:cNvPr>
          <p:cNvSpPr>
            <a:spLocks noGrp="1"/>
          </p:cNvSpPr>
          <p:nvPr>
            <p:ph type="pic" idx="1"/>
          </p:nvPr>
        </p:nvSpPr>
        <p:spPr>
          <a:xfrm>
            <a:off x="5183188" y="987425"/>
            <a:ext cx="6172200" cy="4873625"/>
          </a:xfrm>
        </p:spPr>
        <p:txBody>
          <a:bodyPr/>
          <a:lstStyle>
            <a:lvl1pPr marL="0" indent="0">
              <a:buNone/>
              <a:defRPr sz="3200">
                <a:solidFill>
                  <a:srgbClr val="4C5D73"/>
                </a:solidFill>
                <a:latin typeface="Josefin Sans"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pl-PL" dirty="0"/>
          </a:p>
        </p:txBody>
      </p:sp>
      <p:sp>
        <p:nvSpPr>
          <p:cNvPr id="4" name="Symbol zastępczy tekstu 3">
            <a:extLst>
              <a:ext uri="{FF2B5EF4-FFF2-40B4-BE49-F238E27FC236}">
                <a16:creationId xmlns:a16="http://schemas.microsoft.com/office/drawing/2014/main" id="{552C4F27-4D35-2760-A6B2-0F46A5B9A701}"/>
              </a:ext>
            </a:extLst>
          </p:cNvPr>
          <p:cNvSpPr>
            <a:spLocks noGrp="1"/>
          </p:cNvSpPr>
          <p:nvPr>
            <p:ph type="body" sz="half" idx="2"/>
          </p:nvPr>
        </p:nvSpPr>
        <p:spPr>
          <a:xfrm>
            <a:off x="839788" y="2057400"/>
            <a:ext cx="3932237" cy="3811588"/>
          </a:xfrm>
        </p:spPr>
        <p:txBody>
          <a:bodyPr/>
          <a:lstStyle>
            <a:lvl1pPr marL="0" indent="0">
              <a:buNone/>
              <a:defRPr sz="1600">
                <a:solidFill>
                  <a:srgbClr val="4C5D73"/>
                </a:solidFill>
                <a:latin typeface="Josefin Sans"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pic>
        <p:nvPicPr>
          <p:cNvPr id="8" name="Obraz 7">
            <a:extLst>
              <a:ext uri="{FF2B5EF4-FFF2-40B4-BE49-F238E27FC236}">
                <a16:creationId xmlns:a16="http://schemas.microsoft.com/office/drawing/2014/main" id="{29FF2312-4276-4845-9888-1738309B30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2430349">
            <a:off x="9837874" y="-3025851"/>
            <a:ext cx="4708249" cy="5278037"/>
          </a:xfrm>
          <a:prstGeom prst="rect">
            <a:avLst/>
          </a:prstGeom>
          <a:effectLst>
            <a:innerShdw blurRad="63500" dist="50800" dir="8100000">
              <a:prstClr val="black">
                <a:alpha val="50000"/>
              </a:prstClr>
            </a:innerShdw>
          </a:effectLst>
        </p:spPr>
      </p:pic>
      <p:pic>
        <p:nvPicPr>
          <p:cNvPr id="13" name="Obraz 12">
            <a:extLst>
              <a:ext uri="{FF2B5EF4-FFF2-40B4-BE49-F238E27FC236}">
                <a16:creationId xmlns:a16="http://schemas.microsoft.com/office/drawing/2014/main" id="{872B2149-C67D-5381-23AB-DB70B16C05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1926854">
            <a:off x="-2315558" y="5044394"/>
            <a:ext cx="5488363" cy="5213618"/>
          </a:xfrm>
          <a:prstGeom prst="rect">
            <a:avLst/>
          </a:prstGeom>
          <a:effectLst>
            <a:innerShdw blurRad="63500" dist="50800" dir="5400000">
              <a:prstClr val="black">
                <a:alpha val="50000"/>
              </a:prstClr>
            </a:innerShdw>
          </a:effectLst>
        </p:spPr>
      </p:pic>
    </p:spTree>
    <p:extLst>
      <p:ext uri="{BB962C8B-B14F-4D97-AF65-F5344CB8AC3E}">
        <p14:creationId xmlns:p14="http://schemas.microsoft.com/office/powerpoint/2010/main" val="2353511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2_Obraz z podpisem">
    <p:bg>
      <p:bgPr>
        <a:solidFill>
          <a:srgbClr val="4C5D73"/>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4C6789-D361-DBAA-82B4-227F747E759B}"/>
              </a:ext>
            </a:extLst>
          </p:cNvPr>
          <p:cNvSpPr>
            <a:spLocks noGrp="1"/>
          </p:cNvSpPr>
          <p:nvPr>
            <p:ph type="title"/>
          </p:nvPr>
        </p:nvSpPr>
        <p:spPr>
          <a:xfrm>
            <a:off x="839788" y="457200"/>
            <a:ext cx="3932237" cy="1600200"/>
          </a:xfrm>
        </p:spPr>
        <p:txBody>
          <a:bodyPr anchor="b"/>
          <a:lstStyle>
            <a:lvl1pPr>
              <a:defRPr sz="3200">
                <a:solidFill>
                  <a:srgbClr val="F1ECE9"/>
                </a:solidFill>
                <a:latin typeface="Josefin Sans" pitchFamily="2" charset="0"/>
              </a:defRPr>
            </a:lvl1pPr>
          </a:lstStyle>
          <a:p>
            <a:r>
              <a:rPr lang="pl-PL"/>
              <a:t>Kliknij, aby edytować styl</a:t>
            </a:r>
            <a:endParaRPr lang="pl-PL" dirty="0"/>
          </a:p>
        </p:txBody>
      </p:sp>
      <p:sp>
        <p:nvSpPr>
          <p:cNvPr id="3" name="Symbol zastępczy obrazu 2">
            <a:extLst>
              <a:ext uri="{FF2B5EF4-FFF2-40B4-BE49-F238E27FC236}">
                <a16:creationId xmlns:a16="http://schemas.microsoft.com/office/drawing/2014/main" id="{1B3A127D-0C40-461E-2DB6-8AE866117291}"/>
              </a:ext>
            </a:extLst>
          </p:cNvPr>
          <p:cNvSpPr>
            <a:spLocks noGrp="1"/>
          </p:cNvSpPr>
          <p:nvPr>
            <p:ph type="pic" idx="1"/>
          </p:nvPr>
        </p:nvSpPr>
        <p:spPr>
          <a:xfrm>
            <a:off x="5183188" y="987425"/>
            <a:ext cx="6172200" cy="4873625"/>
          </a:xfrm>
        </p:spPr>
        <p:txBody>
          <a:bodyPr/>
          <a:lstStyle>
            <a:lvl1pPr marL="0" indent="0">
              <a:buNone/>
              <a:defRPr sz="3200">
                <a:solidFill>
                  <a:srgbClr val="F1ECE9"/>
                </a:solidFill>
                <a:latin typeface="Josefin Sans"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pl-PL" dirty="0"/>
          </a:p>
        </p:txBody>
      </p:sp>
      <p:sp>
        <p:nvSpPr>
          <p:cNvPr id="4" name="Symbol zastępczy tekstu 3">
            <a:extLst>
              <a:ext uri="{FF2B5EF4-FFF2-40B4-BE49-F238E27FC236}">
                <a16:creationId xmlns:a16="http://schemas.microsoft.com/office/drawing/2014/main" id="{552C4F27-4D35-2760-A6B2-0F46A5B9A701}"/>
              </a:ext>
            </a:extLst>
          </p:cNvPr>
          <p:cNvSpPr>
            <a:spLocks noGrp="1"/>
          </p:cNvSpPr>
          <p:nvPr>
            <p:ph type="body" sz="half" idx="2"/>
          </p:nvPr>
        </p:nvSpPr>
        <p:spPr>
          <a:xfrm>
            <a:off x="839788" y="2057400"/>
            <a:ext cx="3932237" cy="3811588"/>
          </a:xfrm>
        </p:spPr>
        <p:txBody>
          <a:bodyPr/>
          <a:lstStyle>
            <a:lvl1pPr marL="0" indent="0">
              <a:buNone/>
              <a:defRPr sz="1600">
                <a:solidFill>
                  <a:srgbClr val="F1ECE9"/>
                </a:solidFill>
                <a:latin typeface="Josefin Sans"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pic>
        <p:nvPicPr>
          <p:cNvPr id="8" name="Obraz 7">
            <a:extLst>
              <a:ext uri="{FF2B5EF4-FFF2-40B4-BE49-F238E27FC236}">
                <a16:creationId xmlns:a16="http://schemas.microsoft.com/office/drawing/2014/main" id="{29FF2312-4276-4845-9888-1738309B30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2430349">
            <a:off x="9837874" y="-3025851"/>
            <a:ext cx="4708248" cy="5278037"/>
          </a:xfrm>
          <a:prstGeom prst="rect">
            <a:avLst/>
          </a:prstGeom>
          <a:effectLst>
            <a:outerShdw blurRad="444500" dist="38100" dir="8100000" sx="102000" sy="102000" algn="tr" rotWithShape="0">
              <a:prstClr val="black">
                <a:alpha val="40000"/>
              </a:prstClr>
            </a:outerShdw>
          </a:effectLst>
        </p:spPr>
      </p:pic>
      <p:pic>
        <p:nvPicPr>
          <p:cNvPr id="13" name="Obraz 12">
            <a:extLst>
              <a:ext uri="{FF2B5EF4-FFF2-40B4-BE49-F238E27FC236}">
                <a16:creationId xmlns:a16="http://schemas.microsoft.com/office/drawing/2014/main" id="{872B2149-C67D-5381-23AB-DB70B16C05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6200000">
            <a:off x="-2315558" y="5044394"/>
            <a:ext cx="5488363" cy="5213617"/>
          </a:xfrm>
          <a:prstGeom prst="rect">
            <a:avLst/>
          </a:prstGeom>
          <a:effectLst>
            <a:outerShdw blurRad="444500" dist="38100" sx="102000" sy="102000" algn="l" rotWithShape="0">
              <a:prstClr val="black">
                <a:alpha val="40000"/>
              </a:prstClr>
            </a:outerShdw>
          </a:effectLst>
        </p:spPr>
      </p:pic>
    </p:spTree>
    <p:extLst>
      <p:ext uri="{BB962C8B-B14F-4D97-AF65-F5344CB8AC3E}">
        <p14:creationId xmlns:p14="http://schemas.microsoft.com/office/powerpoint/2010/main" val="107583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usty">
    <p:bg>
      <p:bgPr>
        <a:solidFill>
          <a:srgbClr val="4C5D73"/>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5B74C42-BE2A-3863-1AD2-247985C77A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3161842">
            <a:off x="9743689" y="-1835038"/>
            <a:ext cx="5488363" cy="5213618"/>
          </a:xfrm>
          <a:prstGeom prst="rect">
            <a:avLst/>
          </a:prstGeom>
          <a:effectLst>
            <a:outerShdw blurRad="444500" dist="38100" dir="8100000" sx="102000" sy="102000" algn="tr" rotWithShape="0">
              <a:prstClr val="black">
                <a:alpha val="40000"/>
              </a:prstClr>
            </a:outerShdw>
          </a:effectLst>
        </p:spPr>
      </p:pic>
      <p:pic>
        <p:nvPicPr>
          <p:cNvPr id="2" name="Obraz 1">
            <a:extLst>
              <a:ext uri="{FF2B5EF4-FFF2-40B4-BE49-F238E27FC236}">
                <a16:creationId xmlns:a16="http://schemas.microsoft.com/office/drawing/2014/main" id="{E5A8FF3C-C5C9-8D58-421F-C8B2C6EB72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5389008">
            <a:off x="-3167352" y="4933362"/>
            <a:ext cx="5488363" cy="5213617"/>
          </a:xfrm>
          <a:prstGeom prst="rect">
            <a:avLst/>
          </a:prstGeom>
          <a:effectLst>
            <a:outerShdw blurRad="444500" dist="38100" dir="18900000" sx="102000" sy="102000" algn="bl" rotWithShape="0">
              <a:prstClr val="black">
                <a:alpha val="40000"/>
              </a:prstClr>
            </a:outerShdw>
          </a:effectLst>
        </p:spPr>
      </p:pic>
      <p:sp>
        <p:nvSpPr>
          <p:cNvPr id="4" name="Tytuł 1">
            <a:extLst>
              <a:ext uri="{FF2B5EF4-FFF2-40B4-BE49-F238E27FC236}">
                <a16:creationId xmlns:a16="http://schemas.microsoft.com/office/drawing/2014/main" id="{CA4B89BA-60B0-2673-295C-A2B544A96938}"/>
              </a:ext>
            </a:extLst>
          </p:cNvPr>
          <p:cNvSpPr>
            <a:spLocks noGrp="1"/>
          </p:cNvSpPr>
          <p:nvPr>
            <p:ph type="title"/>
          </p:nvPr>
        </p:nvSpPr>
        <p:spPr>
          <a:xfrm>
            <a:off x="2180736" y="2002631"/>
            <a:ext cx="7830527" cy="2852737"/>
          </a:xfrm>
        </p:spPr>
        <p:txBody>
          <a:bodyPr anchor="b"/>
          <a:lstStyle>
            <a:lvl1pPr>
              <a:defRPr sz="6000" b="1">
                <a:solidFill>
                  <a:srgbClr val="F1ECE9"/>
                </a:solidFill>
                <a:latin typeface="Josefin Sans" pitchFamily="2" charset="0"/>
              </a:defRPr>
            </a:lvl1pPr>
          </a:lstStyle>
          <a:p>
            <a:r>
              <a:rPr lang="pl-PL"/>
              <a:t>Kliknij, aby edytować styl</a:t>
            </a:r>
            <a:endParaRPr lang="pl-PL" dirty="0"/>
          </a:p>
        </p:txBody>
      </p:sp>
    </p:spTree>
    <p:extLst>
      <p:ext uri="{BB962C8B-B14F-4D97-AF65-F5344CB8AC3E}">
        <p14:creationId xmlns:p14="http://schemas.microsoft.com/office/powerpoint/2010/main" val="3117199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Nagłówek sekcji">
    <p:bg>
      <p:bgPr>
        <a:solidFill>
          <a:srgbClr val="F1ECE9"/>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239251C-B42B-7BD6-5229-E36E769119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9402090">
            <a:off x="-2503356" y="-78799"/>
            <a:ext cx="5579725" cy="6254980"/>
          </a:xfrm>
          <a:prstGeom prst="rect">
            <a:avLst/>
          </a:prstGeom>
          <a:effectLst>
            <a:outerShdw blurRad="444500" dist="38100" dir="2700000" sx="102000" sy="102000" algn="tl" rotWithShape="0">
              <a:prstClr val="black">
                <a:alpha val="40000"/>
              </a:prstClr>
            </a:outerShdw>
          </a:effectLst>
        </p:spPr>
      </p:pic>
      <p:sp>
        <p:nvSpPr>
          <p:cNvPr id="2" name="Tytuł 1">
            <a:extLst>
              <a:ext uri="{FF2B5EF4-FFF2-40B4-BE49-F238E27FC236}">
                <a16:creationId xmlns:a16="http://schemas.microsoft.com/office/drawing/2014/main" id="{2A166700-6DDD-C794-4DBC-6B9424230DAC}"/>
              </a:ext>
            </a:extLst>
          </p:cNvPr>
          <p:cNvSpPr>
            <a:spLocks noGrp="1"/>
          </p:cNvSpPr>
          <p:nvPr>
            <p:ph type="title"/>
          </p:nvPr>
        </p:nvSpPr>
        <p:spPr>
          <a:xfrm>
            <a:off x="3516922" y="1709738"/>
            <a:ext cx="7830527" cy="2852737"/>
          </a:xfrm>
        </p:spPr>
        <p:txBody>
          <a:bodyPr anchor="b"/>
          <a:lstStyle>
            <a:lvl1pPr>
              <a:defRPr sz="6000" b="1">
                <a:solidFill>
                  <a:srgbClr val="4C5D73"/>
                </a:solidFill>
                <a:latin typeface="Josefin Sans" pitchFamily="2" charset="0"/>
              </a:defRPr>
            </a:lvl1pPr>
          </a:lstStyle>
          <a:p>
            <a:r>
              <a:rPr lang="pl-PL"/>
              <a:t>Kliknij, aby edytować styl</a:t>
            </a:r>
            <a:endParaRPr lang="pl-PL" dirty="0"/>
          </a:p>
        </p:txBody>
      </p:sp>
      <p:sp>
        <p:nvSpPr>
          <p:cNvPr id="3" name="Symbol zastępczy tekstu 2">
            <a:extLst>
              <a:ext uri="{FF2B5EF4-FFF2-40B4-BE49-F238E27FC236}">
                <a16:creationId xmlns:a16="http://schemas.microsoft.com/office/drawing/2014/main" id="{D735E85A-FEC0-045D-66A7-6C2D87AC6F15}"/>
              </a:ext>
            </a:extLst>
          </p:cNvPr>
          <p:cNvSpPr>
            <a:spLocks noGrp="1"/>
          </p:cNvSpPr>
          <p:nvPr>
            <p:ph type="body" idx="1"/>
          </p:nvPr>
        </p:nvSpPr>
        <p:spPr>
          <a:xfrm>
            <a:off x="1872762" y="4589463"/>
            <a:ext cx="9474688" cy="1500187"/>
          </a:xfrm>
        </p:spPr>
        <p:txBody>
          <a:bodyPr/>
          <a:lstStyle>
            <a:lvl1pPr marL="0" indent="0">
              <a:buNone/>
              <a:defRPr sz="2400">
                <a:solidFill>
                  <a:srgbClr val="4C5D73"/>
                </a:solidFill>
                <a:latin typeface="Josefin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Tree>
    <p:extLst>
      <p:ext uri="{BB962C8B-B14F-4D97-AF65-F5344CB8AC3E}">
        <p14:creationId xmlns:p14="http://schemas.microsoft.com/office/powerpoint/2010/main" val="2712568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ajd tytułowy">
    <p:bg>
      <p:bgPr>
        <a:solidFill>
          <a:srgbClr val="4C5D73"/>
        </a:solidFill>
        <a:effectLst/>
      </p:bgPr>
    </p:bg>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F8B49AF1-DEDA-BB5A-D088-47E17AB8FE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7365005">
            <a:off x="10575926" y="4250269"/>
            <a:ext cx="3689796" cy="4136332"/>
          </a:xfrm>
          <a:prstGeom prst="rect">
            <a:avLst/>
          </a:prstGeom>
          <a:effectLst>
            <a:outerShdw blurRad="444500" dist="38100" dir="13500000" sx="102000" sy="102000" algn="br" rotWithShape="0">
              <a:prstClr val="black">
                <a:alpha val="40000"/>
              </a:prstClr>
            </a:outerShdw>
          </a:effectLst>
        </p:spPr>
      </p:pic>
      <p:sp>
        <p:nvSpPr>
          <p:cNvPr id="2" name="Tytuł 1">
            <a:extLst>
              <a:ext uri="{FF2B5EF4-FFF2-40B4-BE49-F238E27FC236}">
                <a16:creationId xmlns:a16="http://schemas.microsoft.com/office/drawing/2014/main" id="{B56DD60D-A2D4-6D4E-C39F-3F36E1A57838}"/>
              </a:ext>
            </a:extLst>
          </p:cNvPr>
          <p:cNvSpPr>
            <a:spLocks noGrp="1"/>
          </p:cNvSpPr>
          <p:nvPr>
            <p:ph type="ctrTitle"/>
          </p:nvPr>
        </p:nvSpPr>
        <p:spPr>
          <a:xfrm>
            <a:off x="1524000" y="2925812"/>
            <a:ext cx="9144000" cy="1006377"/>
          </a:xfrm>
        </p:spPr>
        <p:txBody>
          <a:bodyPr anchor="b"/>
          <a:lstStyle>
            <a:lvl1pPr algn="ctr">
              <a:defRPr sz="6000" b="1">
                <a:solidFill>
                  <a:srgbClr val="F1ECE9"/>
                </a:solidFill>
                <a:latin typeface="Josefin Sans" pitchFamily="2" charset="0"/>
              </a:defRPr>
            </a:lvl1pPr>
          </a:lstStyle>
          <a:p>
            <a:r>
              <a:rPr lang="pl-PL"/>
              <a:t>Kliknij, aby edytować styl</a:t>
            </a:r>
            <a:endParaRPr lang="pl-PL" dirty="0"/>
          </a:p>
        </p:txBody>
      </p:sp>
      <p:grpSp>
        <p:nvGrpSpPr>
          <p:cNvPr id="12" name="Grupa 11">
            <a:extLst>
              <a:ext uri="{FF2B5EF4-FFF2-40B4-BE49-F238E27FC236}">
                <a16:creationId xmlns:a16="http://schemas.microsoft.com/office/drawing/2014/main" id="{810C86C4-E4ED-294C-D343-E040E4A3839B}"/>
              </a:ext>
            </a:extLst>
          </p:cNvPr>
          <p:cNvGrpSpPr/>
          <p:nvPr userDrawn="1"/>
        </p:nvGrpSpPr>
        <p:grpSpPr>
          <a:xfrm>
            <a:off x="2671724" y="5481069"/>
            <a:ext cx="6841853" cy="712984"/>
            <a:chOff x="1520650" y="5464140"/>
            <a:chExt cx="8629107" cy="899232"/>
          </a:xfrm>
        </p:grpSpPr>
        <p:pic>
          <p:nvPicPr>
            <p:cNvPr id="5" name="Obraz 4">
              <a:extLst>
                <a:ext uri="{FF2B5EF4-FFF2-40B4-BE49-F238E27FC236}">
                  <a16:creationId xmlns:a16="http://schemas.microsoft.com/office/drawing/2014/main" id="{FC8EB239-DC05-98A1-1C0A-6414A078A4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20650" y="5464633"/>
              <a:ext cx="2364648" cy="898246"/>
            </a:xfrm>
            <a:prstGeom prst="rect">
              <a:avLst/>
            </a:prstGeom>
          </p:spPr>
        </p:pic>
        <p:pic>
          <p:nvPicPr>
            <p:cNvPr id="10" name="Obraz 9" descr="Obraz zawierający logo&#10;&#10;Opis wygenerowany automatycznie">
              <a:extLst>
                <a:ext uri="{FF2B5EF4-FFF2-40B4-BE49-F238E27FC236}">
                  <a16:creationId xmlns:a16="http://schemas.microsoft.com/office/drawing/2014/main" id="{DF23FA03-A493-79C0-514D-8748E7B8BB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06703" y="5464140"/>
              <a:ext cx="1843054" cy="899232"/>
            </a:xfrm>
            <a:prstGeom prst="rect">
              <a:avLst/>
            </a:prstGeom>
          </p:spPr>
        </p:pic>
        <p:pic>
          <p:nvPicPr>
            <p:cNvPr id="8" name="Obraz 7">
              <a:extLst>
                <a:ext uri="{FF2B5EF4-FFF2-40B4-BE49-F238E27FC236}">
                  <a16:creationId xmlns:a16="http://schemas.microsoft.com/office/drawing/2014/main" id="{87D92E46-D81E-D878-2CC7-CA55F3E1E08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543173" y="5505991"/>
              <a:ext cx="3105655" cy="815530"/>
            </a:xfrm>
            <a:prstGeom prst="rect">
              <a:avLst/>
            </a:prstGeom>
          </p:spPr>
        </p:pic>
      </p:grpSp>
      <p:pic>
        <p:nvPicPr>
          <p:cNvPr id="4" name="Obraz 3" descr="Obraz zawierający czerwony, Grafika, zrzut ekranu, Karmin&#10;&#10;Opis wygenerowany automatycznie">
            <a:extLst>
              <a:ext uri="{FF2B5EF4-FFF2-40B4-BE49-F238E27FC236}">
                <a16:creationId xmlns:a16="http://schemas.microsoft.com/office/drawing/2014/main" id="{FA1E0809-C684-1DB2-4232-3F60602840C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7791227">
            <a:off x="-2950473" y="-2530606"/>
            <a:ext cx="5327924" cy="5061210"/>
          </a:xfrm>
          <a:prstGeom prst="rect">
            <a:avLst/>
          </a:prstGeom>
          <a:effectLst>
            <a:outerShdw blurRad="190500" dist="38100" dir="2700000" sx="102000" sy="102000" algn="tl" rotWithShape="0">
              <a:prstClr val="black">
                <a:alpha val="40000"/>
              </a:prstClr>
            </a:outerShdw>
          </a:effectLst>
        </p:spPr>
      </p:pic>
    </p:spTree>
    <p:extLst>
      <p:ext uri="{BB962C8B-B14F-4D97-AF65-F5344CB8AC3E}">
        <p14:creationId xmlns:p14="http://schemas.microsoft.com/office/powerpoint/2010/main" val="1575768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bg>
      <p:bgPr>
        <a:solidFill>
          <a:srgbClr val="F1ECE9"/>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7716B90E-F3C4-79EA-4B65-F831FA1792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60462" y="3050408"/>
            <a:ext cx="5035266" cy="5644630"/>
          </a:xfrm>
          <a:prstGeom prst="rect">
            <a:avLst/>
          </a:prstGeom>
          <a:effectLst>
            <a:innerShdw blurRad="63500" dist="50800" dir="13500000">
              <a:prstClr val="black">
                <a:alpha val="50000"/>
              </a:prstClr>
            </a:innerShdw>
          </a:effectLst>
        </p:spPr>
      </p:pic>
      <p:sp>
        <p:nvSpPr>
          <p:cNvPr id="2" name="Tytuł 1">
            <a:extLst>
              <a:ext uri="{FF2B5EF4-FFF2-40B4-BE49-F238E27FC236}">
                <a16:creationId xmlns:a16="http://schemas.microsoft.com/office/drawing/2014/main" id="{4ED7A16C-8638-4773-4CAE-E33A36DD5921}"/>
              </a:ext>
            </a:extLst>
          </p:cNvPr>
          <p:cNvSpPr>
            <a:spLocks noGrp="1"/>
          </p:cNvSpPr>
          <p:nvPr>
            <p:ph type="title"/>
          </p:nvPr>
        </p:nvSpPr>
        <p:spPr/>
        <p:txBody>
          <a:bodyPr/>
          <a:lstStyle>
            <a:lvl1pPr>
              <a:defRPr b="1">
                <a:solidFill>
                  <a:srgbClr val="4C5D73"/>
                </a:solidFill>
                <a:latin typeface="Josefin Sans" pitchFamily="2" charset="0"/>
              </a:defRPr>
            </a:lvl1pPr>
          </a:lstStyle>
          <a:p>
            <a:r>
              <a:rPr lang="pl-PL"/>
              <a:t>Kliknij, aby edytować styl</a:t>
            </a:r>
            <a:endParaRPr lang="pl-PL" dirty="0"/>
          </a:p>
        </p:txBody>
      </p:sp>
      <p:sp>
        <p:nvSpPr>
          <p:cNvPr id="3" name="Symbol zastępczy zawartości 2">
            <a:extLst>
              <a:ext uri="{FF2B5EF4-FFF2-40B4-BE49-F238E27FC236}">
                <a16:creationId xmlns:a16="http://schemas.microsoft.com/office/drawing/2014/main" id="{9BB8FCB2-208C-7B44-173A-B9CEBE4F52B1}"/>
              </a:ext>
            </a:extLst>
          </p:cNvPr>
          <p:cNvSpPr>
            <a:spLocks noGrp="1"/>
          </p:cNvSpPr>
          <p:nvPr>
            <p:ph idx="1"/>
          </p:nvPr>
        </p:nvSpPr>
        <p:spPr/>
        <p:txBody>
          <a:bodyPr/>
          <a:lstStyle>
            <a:lvl1pPr>
              <a:defRPr>
                <a:solidFill>
                  <a:srgbClr val="4C5D73"/>
                </a:solidFill>
                <a:latin typeface="Josefin Sans" pitchFamily="2" charset="0"/>
              </a:defRPr>
            </a:lvl1pPr>
            <a:lvl2pPr>
              <a:defRPr>
                <a:solidFill>
                  <a:srgbClr val="4C5D73"/>
                </a:solidFill>
                <a:latin typeface="Josefin Sans" pitchFamily="2" charset="0"/>
              </a:defRPr>
            </a:lvl2pPr>
            <a:lvl3pPr>
              <a:defRPr>
                <a:solidFill>
                  <a:srgbClr val="4C5D73"/>
                </a:solidFill>
                <a:latin typeface="Josefin Sans" pitchFamily="2" charset="0"/>
              </a:defRPr>
            </a:lvl3pPr>
            <a:lvl4pPr>
              <a:defRPr>
                <a:solidFill>
                  <a:srgbClr val="4C5D73"/>
                </a:solidFill>
                <a:latin typeface="Josefin Sans" pitchFamily="2" charset="0"/>
              </a:defRPr>
            </a:lvl4pPr>
            <a:lvl5pPr>
              <a:defRPr>
                <a:solidFill>
                  <a:srgbClr val="4C5D73"/>
                </a:solidFill>
                <a:latin typeface="Josefin Sans"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17182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Pr>
        <a:solidFill>
          <a:srgbClr val="4C5D73"/>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239251C-B42B-7BD6-5229-E36E769119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9402090">
            <a:off x="-2503356" y="-78799"/>
            <a:ext cx="5579726" cy="6254980"/>
          </a:xfrm>
          <a:prstGeom prst="rect">
            <a:avLst/>
          </a:prstGeom>
          <a:effectLst>
            <a:outerShdw blurRad="444500" dist="38100" dir="2700000" sx="102000" sy="102000" algn="tl" rotWithShape="0">
              <a:prstClr val="black">
                <a:alpha val="40000"/>
              </a:prstClr>
            </a:outerShdw>
          </a:effectLst>
        </p:spPr>
      </p:pic>
      <p:sp>
        <p:nvSpPr>
          <p:cNvPr id="2" name="Tytuł 1">
            <a:extLst>
              <a:ext uri="{FF2B5EF4-FFF2-40B4-BE49-F238E27FC236}">
                <a16:creationId xmlns:a16="http://schemas.microsoft.com/office/drawing/2014/main" id="{2A166700-6DDD-C794-4DBC-6B9424230DAC}"/>
              </a:ext>
            </a:extLst>
          </p:cNvPr>
          <p:cNvSpPr>
            <a:spLocks noGrp="1"/>
          </p:cNvSpPr>
          <p:nvPr>
            <p:ph type="title"/>
          </p:nvPr>
        </p:nvSpPr>
        <p:spPr>
          <a:xfrm>
            <a:off x="3516922" y="1709738"/>
            <a:ext cx="7830527" cy="2852737"/>
          </a:xfrm>
        </p:spPr>
        <p:txBody>
          <a:bodyPr anchor="b"/>
          <a:lstStyle>
            <a:lvl1pPr>
              <a:defRPr sz="6000" b="1">
                <a:solidFill>
                  <a:srgbClr val="F1ECE9"/>
                </a:solidFill>
                <a:latin typeface="Josefin Sans" pitchFamily="2" charset="0"/>
              </a:defRPr>
            </a:lvl1pPr>
          </a:lstStyle>
          <a:p>
            <a:r>
              <a:rPr lang="pl-PL"/>
              <a:t>Kliknij, aby edytować styl</a:t>
            </a:r>
            <a:endParaRPr lang="pl-PL" dirty="0"/>
          </a:p>
        </p:txBody>
      </p:sp>
      <p:sp>
        <p:nvSpPr>
          <p:cNvPr id="3" name="Symbol zastępczy tekstu 2">
            <a:extLst>
              <a:ext uri="{FF2B5EF4-FFF2-40B4-BE49-F238E27FC236}">
                <a16:creationId xmlns:a16="http://schemas.microsoft.com/office/drawing/2014/main" id="{D735E85A-FEC0-045D-66A7-6C2D87AC6F15}"/>
              </a:ext>
            </a:extLst>
          </p:cNvPr>
          <p:cNvSpPr>
            <a:spLocks noGrp="1"/>
          </p:cNvSpPr>
          <p:nvPr>
            <p:ph type="body" idx="1"/>
          </p:nvPr>
        </p:nvSpPr>
        <p:spPr>
          <a:xfrm>
            <a:off x="1872762" y="4589463"/>
            <a:ext cx="9474688" cy="1500187"/>
          </a:xfrm>
        </p:spPr>
        <p:txBody>
          <a:bodyPr/>
          <a:lstStyle>
            <a:lvl1pPr marL="0" indent="0">
              <a:buNone/>
              <a:defRPr sz="2400">
                <a:solidFill>
                  <a:srgbClr val="F1ECE9"/>
                </a:solidFill>
                <a:latin typeface="Josefin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Tree>
    <p:extLst>
      <p:ext uri="{BB962C8B-B14F-4D97-AF65-F5344CB8AC3E}">
        <p14:creationId xmlns:p14="http://schemas.microsoft.com/office/powerpoint/2010/main" val="334448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bg>
      <p:bgPr>
        <a:solidFill>
          <a:srgbClr val="F1ECE9"/>
        </a:solidFill>
        <a:effectLst/>
      </p:bgPr>
    </p:bg>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F6D59E7C-FEC4-DD84-31E3-64DF05E88D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5416863">
            <a:off x="-2422067" y="3636603"/>
            <a:ext cx="3905402" cy="4378031"/>
          </a:xfrm>
          <a:prstGeom prst="rect">
            <a:avLst/>
          </a:prstGeom>
          <a:effectLst>
            <a:innerShdw blurRad="63500" dist="50800" dir="2700000">
              <a:prstClr val="black">
                <a:alpha val="50000"/>
              </a:prstClr>
            </a:innerShdw>
          </a:effectLst>
        </p:spPr>
      </p:pic>
      <p:pic>
        <p:nvPicPr>
          <p:cNvPr id="6" name="Obraz 5">
            <a:extLst>
              <a:ext uri="{FF2B5EF4-FFF2-40B4-BE49-F238E27FC236}">
                <a16:creationId xmlns:a16="http://schemas.microsoft.com/office/drawing/2014/main" id="{DE6EC068-C70F-2484-5F0F-15079A9F5B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3547539">
            <a:off x="9331658" y="-2552022"/>
            <a:ext cx="4650783" cy="5213618"/>
          </a:xfrm>
          <a:prstGeom prst="rect">
            <a:avLst/>
          </a:prstGeom>
          <a:effectLst>
            <a:innerShdw blurRad="63500" dist="50800" dir="16200000">
              <a:prstClr val="black">
                <a:alpha val="50000"/>
              </a:prstClr>
            </a:innerShdw>
          </a:effectLst>
        </p:spPr>
      </p:pic>
      <p:sp>
        <p:nvSpPr>
          <p:cNvPr id="2" name="Tytuł 1">
            <a:extLst>
              <a:ext uri="{FF2B5EF4-FFF2-40B4-BE49-F238E27FC236}">
                <a16:creationId xmlns:a16="http://schemas.microsoft.com/office/drawing/2014/main" id="{EC67B4D3-9744-67ED-5ECD-25E1FB43608E}"/>
              </a:ext>
            </a:extLst>
          </p:cNvPr>
          <p:cNvSpPr>
            <a:spLocks noGrp="1"/>
          </p:cNvSpPr>
          <p:nvPr>
            <p:ph type="title"/>
          </p:nvPr>
        </p:nvSpPr>
        <p:spPr/>
        <p:txBody>
          <a:bodyPr/>
          <a:lstStyle>
            <a:lvl1pPr>
              <a:defRPr b="1">
                <a:solidFill>
                  <a:srgbClr val="4C5D73"/>
                </a:solidFill>
                <a:latin typeface="Josefin Sans" pitchFamily="2" charset="0"/>
              </a:defRPr>
            </a:lvl1pPr>
          </a:lstStyle>
          <a:p>
            <a:r>
              <a:rPr lang="pl-PL"/>
              <a:t>Kliknij, aby edytować styl</a:t>
            </a:r>
            <a:endParaRPr lang="pl-PL" dirty="0"/>
          </a:p>
        </p:txBody>
      </p:sp>
      <p:sp>
        <p:nvSpPr>
          <p:cNvPr id="3" name="Symbol zastępczy zawartości 2">
            <a:extLst>
              <a:ext uri="{FF2B5EF4-FFF2-40B4-BE49-F238E27FC236}">
                <a16:creationId xmlns:a16="http://schemas.microsoft.com/office/drawing/2014/main" id="{08772607-89E1-9EFC-9109-F96805160202}"/>
              </a:ext>
            </a:extLst>
          </p:cNvPr>
          <p:cNvSpPr>
            <a:spLocks noGrp="1"/>
          </p:cNvSpPr>
          <p:nvPr>
            <p:ph sz="half" idx="1"/>
          </p:nvPr>
        </p:nvSpPr>
        <p:spPr>
          <a:xfrm>
            <a:off x="838200" y="1825625"/>
            <a:ext cx="5181600" cy="4351338"/>
          </a:xfrm>
        </p:spPr>
        <p:txBody>
          <a:bodyPr/>
          <a:lstStyle>
            <a:lvl1pPr>
              <a:defRPr>
                <a:solidFill>
                  <a:srgbClr val="4C5D73"/>
                </a:solidFill>
                <a:latin typeface="Josefin Sans" pitchFamily="2" charset="0"/>
              </a:defRPr>
            </a:lvl1pPr>
            <a:lvl2pPr>
              <a:defRPr>
                <a:solidFill>
                  <a:srgbClr val="4C5D73"/>
                </a:solidFill>
                <a:latin typeface="Josefin Sans" pitchFamily="2" charset="0"/>
              </a:defRPr>
            </a:lvl2pPr>
            <a:lvl3pPr>
              <a:defRPr>
                <a:solidFill>
                  <a:srgbClr val="4C5D73"/>
                </a:solidFill>
                <a:latin typeface="Josefin Sans" pitchFamily="2" charset="0"/>
              </a:defRPr>
            </a:lvl3pPr>
            <a:lvl4pPr>
              <a:defRPr>
                <a:solidFill>
                  <a:srgbClr val="4C5D73"/>
                </a:solidFill>
                <a:latin typeface="Josefin Sans" pitchFamily="2" charset="0"/>
              </a:defRPr>
            </a:lvl4pPr>
            <a:lvl5pPr>
              <a:defRPr>
                <a:solidFill>
                  <a:srgbClr val="4C5D73"/>
                </a:solidFill>
                <a:latin typeface="Josefin Sans"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zawartości 3">
            <a:extLst>
              <a:ext uri="{FF2B5EF4-FFF2-40B4-BE49-F238E27FC236}">
                <a16:creationId xmlns:a16="http://schemas.microsoft.com/office/drawing/2014/main" id="{73CF4D59-B7A9-E148-4DC2-CF4497270A25}"/>
              </a:ext>
            </a:extLst>
          </p:cNvPr>
          <p:cNvSpPr>
            <a:spLocks noGrp="1"/>
          </p:cNvSpPr>
          <p:nvPr>
            <p:ph sz="half" idx="2"/>
          </p:nvPr>
        </p:nvSpPr>
        <p:spPr>
          <a:xfrm>
            <a:off x="6172200" y="1825625"/>
            <a:ext cx="5181600" cy="4351338"/>
          </a:xfrm>
        </p:spPr>
        <p:txBody>
          <a:bodyPr/>
          <a:lstStyle>
            <a:lvl1pPr>
              <a:defRPr>
                <a:solidFill>
                  <a:srgbClr val="4C5D73"/>
                </a:solidFill>
                <a:latin typeface="Josefin Sans" pitchFamily="2" charset="0"/>
              </a:defRPr>
            </a:lvl1pPr>
            <a:lvl2pPr>
              <a:defRPr>
                <a:solidFill>
                  <a:srgbClr val="4C5D73"/>
                </a:solidFill>
                <a:latin typeface="Josefin Sans" pitchFamily="2" charset="0"/>
              </a:defRPr>
            </a:lvl2pPr>
            <a:lvl3pPr>
              <a:defRPr>
                <a:solidFill>
                  <a:srgbClr val="4C5D73"/>
                </a:solidFill>
                <a:latin typeface="Josefin Sans" pitchFamily="2" charset="0"/>
              </a:defRPr>
            </a:lvl3pPr>
            <a:lvl4pPr>
              <a:defRPr>
                <a:solidFill>
                  <a:srgbClr val="4C5D73"/>
                </a:solidFill>
                <a:latin typeface="Josefin Sans" pitchFamily="2" charset="0"/>
              </a:defRPr>
            </a:lvl4pPr>
            <a:lvl5pPr>
              <a:defRPr>
                <a:solidFill>
                  <a:srgbClr val="4C5D73"/>
                </a:solidFill>
                <a:latin typeface="Josefin Sans"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Tree>
    <p:extLst>
      <p:ext uri="{BB962C8B-B14F-4D97-AF65-F5344CB8AC3E}">
        <p14:creationId xmlns:p14="http://schemas.microsoft.com/office/powerpoint/2010/main" val="72585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ylko tytuł">
    <p:bg>
      <p:bgPr>
        <a:solidFill>
          <a:srgbClr val="F1ECE9"/>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510A31-168F-3202-2E76-D4003E899A56}"/>
              </a:ext>
            </a:extLst>
          </p:cNvPr>
          <p:cNvSpPr>
            <a:spLocks noGrp="1"/>
          </p:cNvSpPr>
          <p:nvPr>
            <p:ph type="title"/>
          </p:nvPr>
        </p:nvSpPr>
        <p:spPr/>
        <p:txBody>
          <a:bodyPr/>
          <a:lstStyle>
            <a:lvl1pPr>
              <a:defRPr b="1">
                <a:solidFill>
                  <a:srgbClr val="4C5D73"/>
                </a:solidFill>
                <a:latin typeface="Josefin Sans" pitchFamily="2" charset="0"/>
              </a:defRPr>
            </a:lvl1pPr>
          </a:lstStyle>
          <a:p>
            <a:r>
              <a:rPr lang="pl-PL"/>
              <a:t>Kliknij, aby edytować styl</a:t>
            </a:r>
            <a:endParaRPr lang="pl-PL" dirty="0"/>
          </a:p>
        </p:txBody>
      </p:sp>
      <p:pic>
        <p:nvPicPr>
          <p:cNvPr id="4" name="Obraz 3">
            <a:extLst>
              <a:ext uri="{FF2B5EF4-FFF2-40B4-BE49-F238E27FC236}">
                <a16:creationId xmlns:a16="http://schemas.microsoft.com/office/drawing/2014/main" id="{A6F76391-B344-9298-7D05-5BF4450D80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8900000">
            <a:off x="-1671118" y="2834595"/>
            <a:ext cx="3342234" cy="3746709"/>
          </a:xfrm>
          <a:prstGeom prst="rect">
            <a:avLst/>
          </a:prstGeom>
          <a:effectLst>
            <a:innerShdw blurRad="114300">
              <a:prstClr val="black"/>
            </a:innerShdw>
          </a:effectLst>
        </p:spPr>
      </p:pic>
    </p:spTree>
    <p:extLst>
      <p:ext uri="{BB962C8B-B14F-4D97-AF65-F5344CB8AC3E}">
        <p14:creationId xmlns:p14="http://schemas.microsoft.com/office/powerpoint/2010/main" val="45348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usty">
    <p:bg>
      <p:bgPr>
        <a:solidFill>
          <a:srgbClr val="4C5D73"/>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5B74C42-BE2A-3863-1AD2-247985C77A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5400000">
            <a:off x="8335802" y="-1167381"/>
            <a:ext cx="5488363" cy="5213618"/>
          </a:xfrm>
          <a:prstGeom prst="rect">
            <a:avLst/>
          </a:prstGeom>
          <a:effectLst>
            <a:outerShdw blurRad="444500" dist="38100" dir="8100000" sx="102000" sy="102000" algn="tr" rotWithShape="0">
              <a:prstClr val="black">
                <a:alpha val="40000"/>
              </a:prstClr>
            </a:outerShdw>
          </a:effectLst>
        </p:spPr>
      </p:pic>
    </p:spTree>
    <p:extLst>
      <p:ext uri="{BB962C8B-B14F-4D97-AF65-F5344CB8AC3E}">
        <p14:creationId xmlns:p14="http://schemas.microsoft.com/office/powerpoint/2010/main" val="2734082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Pusty">
    <p:bg>
      <p:bgPr>
        <a:solidFill>
          <a:srgbClr val="4C5D7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00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Pusty">
    <p:bg>
      <p:bgPr>
        <a:solidFill>
          <a:srgbClr val="F1EC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97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Pusty">
    <p:bg>
      <p:bgPr>
        <a:solidFill>
          <a:srgbClr val="F1ECE9"/>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5B74C42-BE2A-3863-1AD2-247985C77A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4472480">
            <a:off x="9204025" y="-1489317"/>
            <a:ext cx="4718664" cy="4482449"/>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1197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ECE9"/>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D16DEBD4-BCDF-2632-365E-F5F964577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A62EB767-98B5-0EDB-480C-01075314D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numeru slajdu 5">
            <a:extLst>
              <a:ext uri="{FF2B5EF4-FFF2-40B4-BE49-F238E27FC236}">
                <a16:creationId xmlns:a16="http://schemas.microsoft.com/office/drawing/2014/main" id="{0363146B-8DD1-DC20-579B-2A4AC95B2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BF0F0F"/>
                </a:solidFill>
              </a:defRPr>
            </a:lvl1pPr>
          </a:lstStyle>
          <a:p>
            <a:fld id="{2CE1A35F-CBCB-4147-A54D-46F9BB6EA816}" type="slidenum">
              <a:rPr lang="pl-PL" smtClean="0"/>
              <a:pPr/>
              <a:t>‹#›</a:t>
            </a:fld>
            <a:endParaRPr lang="pl-PL"/>
          </a:p>
        </p:txBody>
      </p:sp>
    </p:spTree>
    <p:extLst>
      <p:ext uri="{BB962C8B-B14F-4D97-AF65-F5344CB8AC3E}">
        <p14:creationId xmlns:p14="http://schemas.microsoft.com/office/powerpoint/2010/main" val="202668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66" r:id="rId7"/>
    <p:sldLayoutId id="2147483661" r:id="rId8"/>
    <p:sldLayoutId id="2147483667" r:id="rId9"/>
    <p:sldLayoutId id="2147483657" r:id="rId10"/>
    <p:sldLayoutId id="2147483662" r:id="rId11"/>
    <p:sldLayoutId id="2147483663" r:id="rId12"/>
    <p:sldLayoutId id="2147483658" r:id="rId13"/>
    <p:sldLayoutId id="2147483659" r:id="rId14"/>
    <p:sldLayoutId id="2147483664" r:id="rId15"/>
    <p:sldLayoutId id="2147483660" r:id="rId16"/>
    <p:sldLayoutId id="2147483665" r:id="rId17"/>
  </p:sldLayoutIdLst>
  <p:txStyles>
    <p:titleStyle>
      <a:lvl1pPr algn="l" defTabSz="914400" rtl="0" eaLnBrk="1" latinLnBrk="0" hangingPunct="1">
        <a:lnSpc>
          <a:spcPct val="90000"/>
        </a:lnSpc>
        <a:spcBef>
          <a:spcPct val="0"/>
        </a:spcBef>
        <a:buNone/>
        <a:defRPr sz="4400" kern="1200">
          <a:solidFill>
            <a:srgbClr val="4C5D73"/>
          </a:solidFill>
          <a:latin typeface="Josefin Sans"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C5D73"/>
          </a:solidFill>
          <a:latin typeface="Josefin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C5D73"/>
          </a:solidFill>
          <a:latin typeface="Josefin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C5D73"/>
          </a:solidFill>
          <a:latin typeface="Josefin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C5D73"/>
          </a:solidFill>
          <a:latin typeface="Josefin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C5D73"/>
          </a:solidFill>
          <a:latin typeface="Josefin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AF2D8CE-EBDC-258C-0AB1-89D8AF4BD1E7}"/>
              </a:ext>
            </a:extLst>
          </p:cNvPr>
          <p:cNvSpPr>
            <a:spLocks noGrp="1"/>
          </p:cNvSpPr>
          <p:nvPr>
            <p:ph type="ctrTitle"/>
          </p:nvPr>
        </p:nvSpPr>
        <p:spPr>
          <a:xfrm>
            <a:off x="1174693" y="1440889"/>
            <a:ext cx="9842615" cy="2387600"/>
          </a:xfrm>
        </p:spPr>
        <p:txBody>
          <a:bodyPr/>
          <a:lstStyle/>
          <a:p>
            <a:r>
              <a:rPr lang="pl-PL" dirty="0"/>
              <a:t>Pokonać samego siebie</a:t>
            </a:r>
          </a:p>
        </p:txBody>
      </p:sp>
    </p:spTree>
    <p:extLst>
      <p:ext uri="{BB962C8B-B14F-4D97-AF65-F5344CB8AC3E}">
        <p14:creationId xmlns:p14="http://schemas.microsoft.com/office/powerpoint/2010/main" val="1193262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CE6914-811E-878D-FD91-7C10508D7A10}"/>
              </a:ext>
            </a:extLst>
          </p:cNvPr>
          <p:cNvSpPr>
            <a:spLocks noGrp="1"/>
          </p:cNvSpPr>
          <p:nvPr>
            <p:ph type="title"/>
          </p:nvPr>
        </p:nvSpPr>
        <p:spPr/>
        <p:txBody>
          <a:bodyPr/>
          <a:lstStyle/>
          <a:p>
            <a:r>
              <a:rPr lang="pl-PL" dirty="0"/>
              <a:t>Źródła zdjęć:</a:t>
            </a:r>
          </a:p>
        </p:txBody>
      </p:sp>
      <p:sp>
        <p:nvSpPr>
          <p:cNvPr id="3" name="Symbol zastępczy zawartości 2">
            <a:extLst>
              <a:ext uri="{FF2B5EF4-FFF2-40B4-BE49-F238E27FC236}">
                <a16:creationId xmlns:a16="http://schemas.microsoft.com/office/drawing/2014/main" id="{01717EBC-424E-81CA-0B1D-9301C4CB58AE}"/>
              </a:ext>
            </a:extLst>
          </p:cNvPr>
          <p:cNvSpPr>
            <a:spLocks noGrp="1"/>
          </p:cNvSpPr>
          <p:nvPr>
            <p:ph idx="1"/>
          </p:nvPr>
        </p:nvSpPr>
        <p:spPr>
          <a:xfrm>
            <a:off x="838200" y="1690688"/>
            <a:ext cx="8952571" cy="4351338"/>
          </a:xfrm>
        </p:spPr>
        <p:txBody>
          <a:bodyPr>
            <a:normAutofit fontScale="77500" lnSpcReduction="20000"/>
          </a:bodyPr>
          <a:lstStyle/>
          <a:p>
            <a:r>
              <a:rPr lang="pl-PL" dirty="0"/>
              <a:t>Slajd 3: </a:t>
            </a:r>
            <a:r>
              <a:rPr lang="en-US" dirty="0"/>
              <a:t>Ralf </a:t>
            </a:r>
            <a:r>
              <a:rPr lang="en-US" dirty="0" err="1"/>
              <a:t>Lotys</a:t>
            </a:r>
            <a:r>
              <a:rPr lang="en-US" dirty="0"/>
              <a:t> (</a:t>
            </a:r>
            <a:r>
              <a:rPr lang="en-US" dirty="0" err="1"/>
              <a:t>Sicherlich</a:t>
            </a:r>
            <a:r>
              <a:rPr lang="en-US" dirty="0"/>
              <a:t>), CC BY 4.0 &lt;https://creativecommons.org/licenses/by/4.0&gt;, via Wikimedia Commons</a:t>
            </a:r>
            <a:r>
              <a:rPr lang="pl-PL" dirty="0"/>
              <a:t>, </a:t>
            </a:r>
            <a:r>
              <a:rPr lang="en-US" dirty="0"/>
              <a:t>https://pl.wikipedia.org/wiki/Jerzy_G%C3%B3rski_%28triathlonista%29</a:t>
            </a:r>
            <a:endParaRPr lang="pl-PL" dirty="0"/>
          </a:p>
          <a:p>
            <a:r>
              <a:rPr lang="pl-PL" dirty="0"/>
              <a:t>Slajd 4: </a:t>
            </a:r>
            <a:r>
              <a:rPr lang="en-US" dirty="0"/>
              <a:t>By Andrzej Heinrich - This file was derived from: Mount Everest - </a:t>
            </a:r>
            <a:r>
              <a:rPr lang="en-US" dirty="0" err="1"/>
              <a:t>Kukuczka</a:t>
            </a:r>
            <a:r>
              <a:rPr lang="en-US" dirty="0"/>
              <a:t> Czok.jpg:, Public Domain, https://commons.wikimedia.org/w/index.php?curid=32629757</a:t>
            </a:r>
            <a:endParaRPr lang="pl-PL" dirty="0"/>
          </a:p>
          <a:p>
            <a:r>
              <a:rPr lang="pl-PL" dirty="0"/>
              <a:t>Slajd 5: Marek Kamiński (</a:t>
            </a:r>
            <a:r>
              <a:rPr lang="pl-PL" dirty="0" err="1"/>
              <a:t>selfportait</a:t>
            </a:r>
            <a:r>
              <a:rPr lang="pl-PL" dirty="0"/>
              <a:t>) - </a:t>
            </a:r>
            <a:r>
              <a:rPr lang="pl-PL" dirty="0" err="1"/>
              <a:t>archive</a:t>
            </a:r>
            <a:r>
              <a:rPr lang="pl-PL" dirty="0"/>
              <a:t> of Marek Kamiński, link do licencji https://creativecommons.org/licenses/by-sa/3.0/, https://commons.wikimedia.org/wiki/Category:Marek_Kami%C5%84ski_(explorer)#/media/File:Marek_okulary1.JPG</a:t>
            </a:r>
          </a:p>
          <a:p>
            <a:r>
              <a:rPr lang="pl-PL" dirty="0"/>
              <a:t>Slajd 6: Photo by Peter </a:t>
            </a:r>
            <a:r>
              <a:rPr lang="pl-PL" dirty="0" err="1"/>
              <a:t>Jančárik</a:t>
            </a:r>
            <a:r>
              <a:rPr lang="pl-PL" dirty="0"/>
              <a:t>, </a:t>
            </a:r>
            <a:r>
              <a:rPr lang="pl-PL" dirty="0" err="1"/>
              <a:t>Attribution-NonCommercial-NoDerivs</a:t>
            </a:r>
            <a:r>
              <a:rPr lang="pl-PL" dirty="0"/>
              <a:t> (CC BY-NC-ND 2.0), https://www.flickr.com/photos/tedxbratislava/5813459912</a:t>
            </a:r>
          </a:p>
        </p:txBody>
      </p:sp>
    </p:spTree>
    <p:extLst>
      <p:ext uri="{BB962C8B-B14F-4D97-AF65-F5344CB8AC3E}">
        <p14:creationId xmlns:p14="http://schemas.microsoft.com/office/powerpoint/2010/main" val="114297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kreskówka, zrzut ekranu, osoba, sztuka&#10;&#10;Opis wygenerowany automatycznie">
            <a:extLst>
              <a:ext uri="{FF2B5EF4-FFF2-40B4-BE49-F238E27FC236}">
                <a16:creationId xmlns:a16="http://schemas.microsoft.com/office/drawing/2014/main" id="{2664E365-FBE3-BF04-000F-C3872D0AC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1" y="-1337897"/>
            <a:ext cx="12293847" cy="8195897"/>
          </a:xfrm>
          <a:prstGeom prst="rect">
            <a:avLst/>
          </a:prstGeom>
        </p:spPr>
      </p:pic>
      <p:sp>
        <p:nvSpPr>
          <p:cNvPr id="4" name="pole tekstowe 3">
            <a:extLst>
              <a:ext uri="{FF2B5EF4-FFF2-40B4-BE49-F238E27FC236}">
                <a16:creationId xmlns:a16="http://schemas.microsoft.com/office/drawing/2014/main" id="{1E783C07-B209-CFFD-B6D6-1FB226686243}"/>
              </a:ext>
            </a:extLst>
          </p:cNvPr>
          <p:cNvSpPr txBox="1"/>
          <p:nvPr/>
        </p:nvSpPr>
        <p:spPr>
          <a:xfrm>
            <a:off x="95250" y="558803"/>
            <a:ext cx="12001501" cy="769441"/>
          </a:xfrm>
          <a:prstGeom prst="rect">
            <a:avLst/>
          </a:prstGeom>
          <a:noFill/>
        </p:spPr>
        <p:txBody>
          <a:bodyPr wrap="square" rtlCol="0">
            <a:spAutoFit/>
          </a:bodyPr>
          <a:lstStyle/>
          <a:p>
            <a:pPr algn="ctr"/>
            <a:r>
              <a:rPr lang="pl-PL" sz="4400" b="1" i="1" dirty="0">
                <a:solidFill>
                  <a:srgbClr val="F1ECE9"/>
                </a:solidFill>
                <a:effectLst/>
                <a:latin typeface="Josefin Sans" pitchFamily="2" charset="0"/>
                <a:ea typeface="Calibri" panose="020F0502020204030204" pitchFamily="34" charset="0"/>
              </a:rPr>
              <a:t>„Im wyżej wchodzisz, tym więcej widzisz”</a:t>
            </a:r>
            <a:endParaRPr lang="pl-PL" sz="4400" i="1" dirty="0">
              <a:solidFill>
                <a:srgbClr val="F1ECE9"/>
              </a:solidFill>
              <a:latin typeface="Josefin Sans" pitchFamily="2" charset="0"/>
            </a:endParaRPr>
          </a:p>
        </p:txBody>
      </p:sp>
    </p:spTree>
    <p:extLst>
      <p:ext uri="{BB962C8B-B14F-4D97-AF65-F5344CB8AC3E}">
        <p14:creationId xmlns:p14="http://schemas.microsoft.com/office/powerpoint/2010/main" val="2826207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zerwony, Grafika, zrzut ekranu, Karmin&#10;&#10;Opis wygenerowany automatycznie">
            <a:extLst>
              <a:ext uri="{FF2B5EF4-FFF2-40B4-BE49-F238E27FC236}">
                <a16:creationId xmlns:a16="http://schemas.microsoft.com/office/drawing/2014/main" id="{5636CA17-92C2-B27E-632C-653E17A96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500000">
            <a:off x="6519406" y="1145444"/>
            <a:ext cx="7751457" cy="7363422"/>
          </a:xfrm>
          <a:prstGeom prst="rect">
            <a:avLst/>
          </a:prstGeom>
          <a:effectLst>
            <a:innerShdw blurRad="381000">
              <a:prstClr val="black"/>
            </a:innerShdw>
          </a:effectLst>
        </p:spPr>
      </p:pic>
      <p:pic>
        <p:nvPicPr>
          <p:cNvPr id="3" name="Obraz 2" descr="Obraz zawierający Ludzka twarz, osoba, ubrania, okulary/szklanki&#10;&#10;Opis wygenerowany automatycznie">
            <a:extLst>
              <a:ext uri="{FF2B5EF4-FFF2-40B4-BE49-F238E27FC236}">
                <a16:creationId xmlns:a16="http://schemas.microsoft.com/office/drawing/2014/main" id="{8563EC8A-76C3-6459-E152-5EEFEFCBF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49" y="121298"/>
            <a:ext cx="4635451" cy="6858000"/>
          </a:xfrm>
          <a:prstGeom prst="rect">
            <a:avLst/>
          </a:prstGeom>
        </p:spPr>
      </p:pic>
      <p:sp>
        <p:nvSpPr>
          <p:cNvPr id="6" name="pole tekstowe 5">
            <a:extLst>
              <a:ext uri="{FF2B5EF4-FFF2-40B4-BE49-F238E27FC236}">
                <a16:creationId xmlns:a16="http://schemas.microsoft.com/office/drawing/2014/main" id="{C6012269-F2B9-41B8-9613-62A90158BB4A}"/>
              </a:ext>
            </a:extLst>
          </p:cNvPr>
          <p:cNvSpPr txBox="1"/>
          <p:nvPr/>
        </p:nvSpPr>
        <p:spPr>
          <a:xfrm>
            <a:off x="567160" y="1412450"/>
            <a:ext cx="6123007" cy="4832092"/>
          </a:xfrm>
          <a:prstGeom prst="rect">
            <a:avLst/>
          </a:prstGeom>
          <a:noFill/>
        </p:spPr>
        <p:txBody>
          <a:bodyPr wrap="square" rtlCol="0">
            <a:spAutoFit/>
          </a:bodyPr>
          <a:lstStyle/>
          <a:p>
            <a:r>
              <a:rPr lang="pl-PL" sz="2800" dirty="0">
                <a:solidFill>
                  <a:srgbClr val="4C5D73"/>
                </a:solidFill>
                <a:effectLst/>
                <a:latin typeface="Josefin Sans" pitchFamily="2" charset="0"/>
                <a:ea typeface="Calibri" panose="020F0502020204030204" pitchFamily="34" charset="0"/>
              </a:rPr>
              <a:t>„Nikt nie wierzył, że kiedykolwiek narkoman dokona takiego cudu, </a:t>
            </a:r>
            <a:br>
              <a:rPr lang="pl-PL" sz="2800" dirty="0">
                <a:solidFill>
                  <a:srgbClr val="4C5D73"/>
                </a:solidFill>
                <a:effectLst/>
                <a:latin typeface="Josefin Sans" pitchFamily="2" charset="0"/>
                <a:ea typeface="Calibri" panose="020F0502020204030204" pitchFamily="34" charset="0"/>
              </a:rPr>
            </a:br>
            <a:r>
              <a:rPr lang="pl-PL" sz="2800" dirty="0">
                <a:solidFill>
                  <a:srgbClr val="4C5D73"/>
                </a:solidFill>
                <a:effectLst/>
                <a:latin typeface="Josefin Sans" pitchFamily="2" charset="0"/>
                <a:ea typeface="Calibri" panose="020F0502020204030204" pitchFamily="34" charset="0"/>
              </a:rPr>
              <a:t>a jednak zrobiłem to. Przełamałem granicę upodlenia, ale wzniosłem się również na wyżyny swoich możliwości. Dokonanie niemożliwego zajęło mi sześć lat, ale czymże jest te sześć lat w obliczu czternastu ładowania w żyłę, wszystkich historii, które spotkały mnie w życiu, i tego, co jeszcze miało się wydarzyć?”</a:t>
            </a:r>
            <a:endParaRPr lang="pl-PL" sz="2800" dirty="0">
              <a:solidFill>
                <a:srgbClr val="4C5D73"/>
              </a:solidFill>
              <a:latin typeface="Josefin Sans" pitchFamily="2" charset="0"/>
            </a:endParaRPr>
          </a:p>
        </p:txBody>
      </p:sp>
      <p:sp>
        <p:nvSpPr>
          <p:cNvPr id="7" name="pole tekstowe 6">
            <a:extLst>
              <a:ext uri="{FF2B5EF4-FFF2-40B4-BE49-F238E27FC236}">
                <a16:creationId xmlns:a16="http://schemas.microsoft.com/office/drawing/2014/main" id="{0B977E2A-53DC-D527-858F-66332E3B4DCB}"/>
              </a:ext>
            </a:extLst>
          </p:cNvPr>
          <p:cNvSpPr txBox="1"/>
          <p:nvPr/>
        </p:nvSpPr>
        <p:spPr>
          <a:xfrm>
            <a:off x="567160" y="453681"/>
            <a:ext cx="6123007" cy="707886"/>
          </a:xfrm>
          <a:prstGeom prst="rect">
            <a:avLst/>
          </a:prstGeom>
          <a:noFill/>
        </p:spPr>
        <p:txBody>
          <a:bodyPr wrap="square" rtlCol="0">
            <a:spAutoFit/>
          </a:bodyPr>
          <a:lstStyle/>
          <a:p>
            <a:r>
              <a:rPr lang="pl-PL" sz="4000" b="1" dirty="0">
                <a:solidFill>
                  <a:srgbClr val="4C5D73"/>
                </a:solidFill>
                <a:effectLst/>
                <a:latin typeface="Josefin Sans" pitchFamily="2" charset="0"/>
                <a:ea typeface="Calibri" panose="020F0502020204030204" pitchFamily="34" charset="0"/>
              </a:rPr>
              <a:t>Jerzy Górski</a:t>
            </a:r>
            <a:endParaRPr lang="pl-PL" sz="4000" b="1" dirty="0">
              <a:solidFill>
                <a:srgbClr val="4C5D73"/>
              </a:solidFill>
              <a:latin typeface="Josefin Sans" pitchFamily="2" charset="0"/>
            </a:endParaRPr>
          </a:p>
        </p:txBody>
      </p:sp>
    </p:spTree>
    <p:extLst>
      <p:ext uri="{BB962C8B-B14F-4D97-AF65-F5344CB8AC3E}">
        <p14:creationId xmlns:p14="http://schemas.microsoft.com/office/powerpoint/2010/main" val="1928721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kreatywność, żółty, kreskówka&#10;&#10;Opis wygenerowany automatycznie">
            <a:extLst>
              <a:ext uri="{FF2B5EF4-FFF2-40B4-BE49-F238E27FC236}">
                <a16:creationId xmlns:a16="http://schemas.microsoft.com/office/drawing/2014/main" id="{AD9FA246-84CE-2EAD-46B1-DD9558504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84675" flipH="1">
            <a:off x="203581" y="1130651"/>
            <a:ext cx="6426675" cy="7204430"/>
          </a:xfrm>
          <a:prstGeom prst="rect">
            <a:avLst/>
          </a:prstGeom>
          <a:effectLst>
            <a:innerShdw blurRad="381000">
              <a:prstClr val="black"/>
            </a:innerShdw>
          </a:effectLst>
        </p:spPr>
      </p:pic>
      <p:sp>
        <p:nvSpPr>
          <p:cNvPr id="8" name="pole tekstowe 7">
            <a:extLst>
              <a:ext uri="{FF2B5EF4-FFF2-40B4-BE49-F238E27FC236}">
                <a16:creationId xmlns:a16="http://schemas.microsoft.com/office/drawing/2014/main" id="{7A93C27D-5FA4-73D7-896E-EAF305C79299}"/>
              </a:ext>
            </a:extLst>
          </p:cNvPr>
          <p:cNvSpPr txBox="1"/>
          <p:nvPr/>
        </p:nvSpPr>
        <p:spPr>
          <a:xfrm>
            <a:off x="6096000" y="1412450"/>
            <a:ext cx="5721752" cy="4544834"/>
          </a:xfrm>
          <a:prstGeom prst="rect">
            <a:avLst/>
          </a:prstGeom>
          <a:noFill/>
        </p:spPr>
        <p:txBody>
          <a:bodyPr wrap="square" rtlCol="0">
            <a:spAutoFit/>
          </a:bodyPr>
          <a:lstStyle/>
          <a:p>
            <a:pPr>
              <a:lnSpc>
                <a:spcPct val="115000"/>
              </a:lnSpc>
              <a:spcAft>
                <a:spcPts val="1000"/>
              </a:spcAft>
            </a:pPr>
            <a:r>
              <a:rPr lang="pl-PL" sz="2000" i="1" dirty="0">
                <a:solidFill>
                  <a:srgbClr val="F1ECE9"/>
                </a:solidFill>
                <a:effectLst/>
                <a:latin typeface="Josefin Sans" pitchFamily="2" charset="0"/>
                <a:ea typeface="Calibri" panose="020F0502020204030204" pitchFamily="34" charset="0"/>
                <a:cs typeface="Calibri" panose="020F0502020204030204" pitchFamily="34" charset="0"/>
              </a:rPr>
              <a:t>„Wreszcie najwspanialszy moment w każdej wspinaczce. Chwila, kiedy od szczytu dzieli mnie już tylko kilka kroków, kiedy wiem, że już nic nie stanie mi na przeszkodzie, kiedy wiem, że zwyciężyłem… Zwyciężyłem nie górę czy pogodę, lecz przede wszystkim siebie, swoją słabość </a:t>
            </a:r>
            <a:br>
              <a:rPr lang="pl-PL" sz="2000" i="1" dirty="0">
                <a:solidFill>
                  <a:srgbClr val="F1ECE9"/>
                </a:solidFill>
                <a:effectLst/>
                <a:latin typeface="Josefin Sans" pitchFamily="2" charset="0"/>
                <a:ea typeface="Calibri" panose="020F0502020204030204" pitchFamily="34" charset="0"/>
                <a:cs typeface="Calibri" panose="020F0502020204030204" pitchFamily="34" charset="0"/>
              </a:rPr>
            </a:br>
            <a:r>
              <a:rPr lang="pl-PL" sz="2000" i="1" dirty="0">
                <a:solidFill>
                  <a:srgbClr val="F1ECE9"/>
                </a:solidFill>
                <a:effectLst/>
                <a:latin typeface="Josefin Sans" pitchFamily="2" charset="0"/>
                <a:ea typeface="Calibri" panose="020F0502020204030204" pitchFamily="34" charset="0"/>
                <a:cs typeface="Calibri" panose="020F0502020204030204" pitchFamily="34" charset="0"/>
              </a:rPr>
              <a:t>i swój strach. </a:t>
            </a:r>
            <a:endParaRPr lang="pl-PL" sz="2000" i="1" dirty="0">
              <a:solidFill>
                <a:srgbClr val="F1ECE9"/>
              </a:solidFill>
              <a:effectLst/>
              <a:latin typeface="Josefin Sans" pitchFamily="2" charset="0"/>
              <a:ea typeface="Calibri" panose="020F0502020204030204" pitchFamily="34" charset="0"/>
              <a:cs typeface="Times New Roman" panose="02020603050405020304" pitchFamily="18" charset="0"/>
            </a:endParaRPr>
          </a:p>
          <a:p>
            <a:r>
              <a:rPr lang="pl-PL" sz="2000" i="1" dirty="0">
                <a:solidFill>
                  <a:srgbClr val="F1ECE9"/>
                </a:solidFill>
                <a:effectLst/>
                <a:latin typeface="Josefin Sans" pitchFamily="2" charset="0"/>
                <a:ea typeface="Calibri" panose="020F0502020204030204" pitchFamily="34" charset="0"/>
              </a:rPr>
              <a:t>Zgadzam się na wiatry, które tygodniami biją </a:t>
            </a:r>
            <a:br>
              <a:rPr lang="pl-PL" sz="2000" i="1" dirty="0">
                <a:solidFill>
                  <a:srgbClr val="F1ECE9"/>
                </a:solidFill>
                <a:effectLst/>
                <a:latin typeface="Josefin Sans" pitchFamily="2" charset="0"/>
                <a:ea typeface="Calibri" panose="020F0502020204030204" pitchFamily="34" charset="0"/>
              </a:rPr>
            </a:br>
            <a:r>
              <a:rPr lang="pl-PL" sz="2000" i="1" dirty="0">
                <a:solidFill>
                  <a:srgbClr val="F1ECE9"/>
                </a:solidFill>
                <a:effectLst/>
                <a:latin typeface="Josefin Sans" pitchFamily="2" charset="0"/>
                <a:ea typeface="Calibri" panose="020F0502020204030204" pitchFamily="34" charset="0"/>
              </a:rPr>
              <a:t>w ściany namiotów i doprowadzają do granicy szaleństwa. Zgadzam się na drogi prowadzone na granicy wytrzymałości. Zgadzam się na walkę. Nagroda, którą otrzymuję za te trudy, jest niebotycznie wielka. Jest nią radość życia.”</a:t>
            </a:r>
            <a:endParaRPr lang="pl-PL" sz="3200" i="1" dirty="0">
              <a:solidFill>
                <a:srgbClr val="F1ECE9"/>
              </a:solidFill>
              <a:latin typeface="Josefin Sans" pitchFamily="2" charset="0"/>
            </a:endParaRPr>
          </a:p>
        </p:txBody>
      </p:sp>
      <p:sp>
        <p:nvSpPr>
          <p:cNvPr id="9" name="pole tekstowe 8">
            <a:extLst>
              <a:ext uri="{FF2B5EF4-FFF2-40B4-BE49-F238E27FC236}">
                <a16:creationId xmlns:a16="http://schemas.microsoft.com/office/drawing/2014/main" id="{721BCA7C-4429-E581-C79A-2D483C61CB7A}"/>
              </a:ext>
            </a:extLst>
          </p:cNvPr>
          <p:cNvSpPr txBox="1"/>
          <p:nvPr/>
        </p:nvSpPr>
        <p:spPr>
          <a:xfrm>
            <a:off x="6096000" y="433939"/>
            <a:ext cx="5721752" cy="707886"/>
          </a:xfrm>
          <a:prstGeom prst="rect">
            <a:avLst/>
          </a:prstGeom>
          <a:noFill/>
        </p:spPr>
        <p:txBody>
          <a:bodyPr wrap="square" rtlCol="0">
            <a:spAutoFit/>
          </a:bodyPr>
          <a:lstStyle/>
          <a:p>
            <a:r>
              <a:rPr lang="pl-PL" sz="4000" b="1" dirty="0">
                <a:solidFill>
                  <a:srgbClr val="F1ECE9"/>
                </a:solidFill>
                <a:effectLst/>
                <a:latin typeface="Josefin Sans" pitchFamily="2" charset="0"/>
                <a:ea typeface="Calibri" panose="020F0502020204030204" pitchFamily="34" charset="0"/>
              </a:rPr>
              <a:t>Jerzy Kukuczka</a:t>
            </a:r>
            <a:endParaRPr lang="pl-PL" sz="4000" b="1" dirty="0">
              <a:solidFill>
                <a:srgbClr val="F1ECE9"/>
              </a:solidFill>
              <a:latin typeface="Josefin Sans" pitchFamily="2" charset="0"/>
            </a:endParaRPr>
          </a:p>
        </p:txBody>
      </p:sp>
      <p:pic>
        <p:nvPicPr>
          <p:cNvPr id="3" name="Obraz 2" descr="Obraz zawierający ubrania, obuwie, osoba, Ludzka twarz&#10;&#10;Opis wygenerowany automatycznie">
            <a:extLst>
              <a:ext uri="{FF2B5EF4-FFF2-40B4-BE49-F238E27FC236}">
                <a16:creationId xmlns:a16="http://schemas.microsoft.com/office/drawing/2014/main" id="{4D9651D8-CA67-4AFB-8F4B-6CAFD88F4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48" y="900716"/>
            <a:ext cx="6025155" cy="11180367"/>
          </a:xfrm>
          <a:prstGeom prst="rect">
            <a:avLst/>
          </a:prstGeom>
        </p:spPr>
      </p:pic>
    </p:spTree>
    <p:extLst>
      <p:ext uri="{BB962C8B-B14F-4D97-AF65-F5344CB8AC3E}">
        <p14:creationId xmlns:p14="http://schemas.microsoft.com/office/powerpoint/2010/main" val="183994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krąg, zrzut ekranu, Grafika, design&#10;&#10;Opis wygenerowany automatycznie">
            <a:extLst>
              <a:ext uri="{FF2B5EF4-FFF2-40B4-BE49-F238E27FC236}">
                <a16:creationId xmlns:a16="http://schemas.microsoft.com/office/drawing/2014/main" id="{956131CC-6A7C-9DE0-7B36-4F8E05B81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43460">
            <a:off x="5183354" y="-581591"/>
            <a:ext cx="8842057" cy="8409965"/>
          </a:xfrm>
          <a:prstGeom prst="rect">
            <a:avLst/>
          </a:prstGeom>
          <a:effectLst>
            <a:innerShdw blurRad="381000">
              <a:prstClr val="black"/>
            </a:innerShdw>
          </a:effectLst>
        </p:spPr>
      </p:pic>
      <p:pic>
        <p:nvPicPr>
          <p:cNvPr id="3" name="Obraz 2" descr="Obraz zawierający Ludzka twarz, osoba, gogle, okulary&#10;&#10;Opis wygenerowany automatycznie">
            <a:extLst>
              <a:ext uri="{FF2B5EF4-FFF2-40B4-BE49-F238E27FC236}">
                <a16:creationId xmlns:a16="http://schemas.microsoft.com/office/drawing/2014/main" id="{6FECD30E-691A-538F-3CF0-1CAE286BF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208" y="0"/>
            <a:ext cx="9897904" cy="6858000"/>
          </a:xfrm>
          <a:prstGeom prst="rect">
            <a:avLst/>
          </a:prstGeom>
        </p:spPr>
      </p:pic>
      <p:sp>
        <p:nvSpPr>
          <p:cNvPr id="6" name="pole tekstowe 5">
            <a:extLst>
              <a:ext uri="{FF2B5EF4-FFF2-40B4-BE49-F238E27FC236}">
                <a16:creationId xmlns:a16="http://schemas.microsoft.com/office/drawing/2014/main" id="{C65F6B93-252B-73FA-F24F-83BBDDBA4B78}"/>
              </a:ext>
            </a:extLst>
          </p:cNvPr>
          <p:cNvSpPr txBox="1"/>
          <p:nvPr/>
        </p:nvSpPr>
        <p:spPr>
          <a:xfrm>
            <a:off x="605677" y="1381568"/>
            <a:ext cx="4807480" cy="5047536"/>
          </a:xfrm>
          <a:prstGeom prst="rect">
            <a:avLst/>
          </a:prstGeom>
          <a:noFill/>
        </p:spPr>
        <p:txBody>
          <a:bodyPr wrap="square" rtlCol="0">
            <a:spAutoFit/>
          </a:bodyPr>
          <a:lstStyle/>
          <a:p>
            <a:r>
              <a:rPr lang="pl-PL" sz="2300" dirty="0">
                <a:solidFill>
                  <a:srgbClr val="4C5D73"/>
                </a:solidFill>
                <a:effectLst/>
                <a:latin typeface="Josefin Sans" pitchFamily="2" charset="0"/>
                <a:ea typeface="Calibri" panose="020F0502020204030204" pitchFamily="34" charset="0"/>
              </a:rPr>
              <a:t>„(…) mógłbym wymienić wiele ekstremalnych momentów, ale wbrew pozorom to nie wyprawa na biegun, czy inna związana </a:t>
            </a:r>
            <a:br>
              <a:rPr lang="pl-PL" sz="2300" dirty="0">
                <a:solidFill>
                  <a:srgbClr val="4C5D73"/>
                </a:solidFill>
                <a:effectLst/>
                <a:latin typeface="Josefin Sans" pitchFamily="2" charset="0"/>
                <a:ea typeface="Calibri" panose="020F0502020204030204" pitchFamily="34" charset="0"/>
              </a:rPr>
            </a:br>
            <a:r>
              <a:rPr lang="pl-PL" sz="2300" dirty="0">
                <a:solidFill>
                  <a:srgbClr val="4C5D73"/>
                </a:solidFill>
                <a:effectLst/>
                <a:latin typeface="Josefin Sans" pitchFamily="2" charset="0"/>
                <a:ea typeface="Calibri" panose="020F0502020204030204" pitchFamily="34" charset="0"/>
              </a:rPr>
              <a:t>z wysokim ryzykiem, była tą najtrudniejszą. Za taką mogę określić podróż szlakiem Św. Jakuba do Santiago de Compostela. Może w sensie fizycznym nie było to najtrudniejsze w moim podróżniczym życiu, ale zdecydowanie była to najbardziej ekstremalna podróż w głąb siebie.”</a:t>
            </a:r>
            <a:endParaRPr lang="pl-PL" sz="2300" dirty="0">
              <a:solidFill>
                <a:srgbClr val="4C5D73"/>
              </a:solidFill>
              <a:latin typeface="Josefin Sans" pitchFamily="2" charset="0"/>
            </a:endParaRPr>
          </a:p>
        </p:txBody>
      </p:sp>
      <p:sp>
        <p:nvSpPr>
          <p:cNvPr id="7" name="pole tekstowe 6">
            <a:extLst>
              <a:ext uri="{FF2B5EF4-FFF2-40B4-BE49-F238E27FC236}">
                <a16:creationId xmlns:a16="http://schemas.microsoft.com/office/drawing/2014/main" id="{A601A4FC-5D38-EFC7-EB62-CFC44A365747}"/>
              </a:ext>
            </a:extLst>
          </p:cNvPr>
          <p:cNvSpPr txBox="1"/>
          <p:nvPr/>
        </p:nvSpPr>
        <p:spPr>
          <a:xfrm>
            <a:off x="605677" y="428896"/>
            <a:ext cx="6123007" cy="707886"/>
          </a:xfrm>
          <a:prstGeom prst="rect">
            <a:avLst/>
          </a:prstGeom>
          <a:noFill/>
        </p:spPr>
        <p:txBody>
          <a:bodyPr wrap="square" rtlCol="0">
            <a:spAutoFit/>
          </a:bodyPr>
          <a:lstStyle/>
          <a:p>
            <a:r>
              <a:rPr lang="pl-PL" sz="4000" b="1" dirty="0">
                <a:solidFill>
                  <a:srgbClr val="4C5D73"/>
                </a:solidFill>
                <a:effectLst/>
                <a:latin typeface="Josefin Sans" pitchFamily="2" charset="0"/>
                <a:ea typeface="Calibri" panose="020F0502020204030204" pitchFamily="34" charset="0"/>
              </a:rPr>
              <a:t>Marek Kamiński</a:t>
            </a:r>
            <a:endParaRPr lang="pl-PL" sz="4000" b="1" dirty="0">
              <a:solidFill>
                <a:srgbClr val="4C5D73"/>
              </a:solidFill>
              <a:latin typeface="Josefin Sans" pitchFamily="2" charset="0"/>
            </a:endParaRPr>
          </a:p>
        </p:txBody>
      </p:sp>
    </p:spTree>
    <p:extLst>
      <p:ext uri="{BB962C8B-B14F-4D97-AF65-F5344CB8AC3E}">
        <p14:creationId xmlns:p14="http://schemas.microsoft.com/office/powerpoint/2010/main" val="307533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Grafika, czerwony, Karmin, kreatywność&#10;&#10;Opis wygenerowany automatycznie">
            <a:extLst>
              <a:ext uri="{FF2B5EF4-FFF2-40B4-BE49-F238E27FC236}">
                <a16:creationId xmlns:a16="http://schemas.microsoft.com/office/drawing/2014/main" id="{388C1D82-D50D-BEDF-9D80-19A7C042F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77072" flipH="1">
            <a:off x="-837085" y="830627"/>
            <a:ext cx="6831484" cy="7658225"/>
          </a:xfrm>
          <a:prstGeom prst="rect">
            <a:avLst/>
          </a:prstGeom>
          <a:effectLst>
            <a:innerShdw blurRad="381000">
              <a:prstClr val="black"/>
            </a:innerShdw>
          </a:effectLst>
        </p:spPr>
      </p:pic>
      <p:pic>
        <p:nvPicPr>
          <p:cNvPr id="3" name="Obraz 2">
            <a:extLst>
              <a:ext uri="{FF2B5EF4-FFF2-40B4-BE49-F238E27FC236}">
                <a16:creationId xmlns:a16="http://schemas.microsoft.com/office/drawing/2014/main" id="{7C6BCC31-5AD1-C220-9E57-6DBDDDBFE0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4908" y="-51393"/>
            <a:ext cx="2244691" cy="6985593"/>
          </a:xfrm>
          <a:prstGeom prst="rect">
            <a:avLst/>
          </a:prstGeom>
        </p:spPr>
      </p:pic>
      <p:sp>
        <p:nvSpPr>
          <p:cNvPr id="6" name="pole tekstowe 5">
            <a:extLst>
              <a:ext uri="{FF2B5EF4-FFF2-40B4-BE49-F238E27FC236}">
                <a16:creationId xmlns:a16="http://schemas.microsoft.com/office/drawing/2014/main" id="{7CFDFC19-FF34-A412-0C49-38CB89FF41CB}"/>
              </a:ext>
            </a:extLst>
          </p:cNvPr>
          <p:cNvSpPr txBox="1"/>
          <p:nvPr/>
        </p:nvSpPr>
        <p:spPr>
          <a:xfrm>
            <a:off x="5121720" y="1314545"/>
            <a:ext cx="6817360" cy="5035994"/>
          </a:xfrm>
          <a:prstGeom prst="rect">
            <a:avLst/>
          </a:prstGeom>
          <a:noFill/>
        </p:spPr>
        <p:txBody>
          <a:bodyPr wrap="square" rtlCol="0">
            <a:spAutoFit/>
          </a:bodyPr>
          <a:lstStyle/>
          <a:p>
            <a:pPr>
              <a:lnSpc>
                <a:spcPct val="115000"/>
              </a:lnSpc>
              <a:spcAft>
                <a:spcPts val="1000"/>
              </a:spcAft>
            </a:pPr>
            <a:r>
              <a:rPr lang="pl-PL" sz="2000" i="1" dirty="0">
                <a:solidFill>
                  <a:srgbClr val="F1ECE9"/>
                </a:solidFill>
                <a:effectLst/>
                <a:latin typeface="Josefin Sans" pitchFamily="2" charset="0"/>
                <a:ea typeface="Calibri" panose="020F0502020204030204" pitchFamily="34" charset="0"/>
                <a:cs typeface="Calibri" panose="020F0502020204030204" pitchFamily="34" charset="0"/>
              </a:rPr>
              <a:t>„Straciłem w wypadku rękę i nogę, ale tak naprawdę na dłuższy czas mojego życia coś dla mnie dużo trudniejszego i ważniejszego – mianowicie nadzieję. Nadzieję na to, że moje życie może mieć jeszcze sens, że może się w nim pojawić coś dobrego. To był taki czas, że mimo, że wywodzę się z rodziny chrześcijańskiej to gdzieś tam nasza wiara została mocno nadszarpnięta. Łatwo jest sobie powiedzieć, że Pan Bóg jest i jest dobry, kiedy nam się przytrafiają dobre rzeczy, ale dużo trudniej, kiedy coś tracimy, kiedy tracimy część siebie i wydaje nam się, że nasze życie się zupełnie zawala. [..](…) Z perspektywy czasu widzę, że było w tych doświadczeniach coś cennego, a to, że przeżyłem to jest dla mnie jakiś cud Boży. Tylko trzeba czasu, żeby móc tak to postrzec.”</a:t>
            </a:r>
            <a:endParaRPr lang="pl-PL" sz="3200" i="1" dirty="0">
              <a:solidFill>
                <a:srgbClr val="F1ECE9"/>
              </a:solidFill>
              <a:latin typeface="Josefin Sans" pitchFamily="2" charset="0"/>
            </a:endParaRPr>
          </a:p>
        </p:txBody>
      </p:sp>
      <p:sp>
        <p:nvSpPr>
          <p:cNvPr id="7" name="pole tekstowe 6">
            <a:extLst>
              <a:ext uri="{FF2B5EF4-FFF2-40B4-BE49-F238E27FC236}">
                <a16:creationId xmlns:a16="http://schemas.microsoft.com/office/drawing/2014/main" id="{779A2DF6-574B-A979-5E66-F49634912669}"/>
              </a:ext>
            </a:extLst>
          </p:cNvPr>
          <p:cNvSpPr txBox="1"/>
          <p:nvPr/>
        </p:nvSpPr>
        <p:spPr>
          <a:xfrm>
            <a:off x="5121720" y="355600"/>
            <a:ext cx="5721752" cy="707886"/>
          </a:xfrm>
          <a:prstGeom prst="rect">
            <a:avLst/>
          </a:prstGeom>
          <a:noFill/>
        </p:spPr>
        <p:txBody>
          <a:bodyPr wrap="square" rtlCol="0">
            <a:spAutoFit/>
          </a:bodyPr>
          <a:lstStyle/>
          <a:p>
            <a:r>
              <a:rPr lang="pl-PL" sz="4000" b="1" dirty="0">
                <a:solidFill>
                  <a:srgbClr val="F1ECE9"/>
                </a:solidFill>
                <a:effectLst/>
                <a:latin typeface="Josefin Sans" pitchFamily="2" charset="0"/>
                <a:ea typeface="Calibri" panose="020F0502020204030204" pitchFamily="34" charset="0"/>
              </a:rPr>
              <a:t>Jan Mela</a:t>
            </a:r>
            <a:endParaRPr lang="pl-PL" sz="4000" b="1" dirty="0">
              <a:solidFill>
                <a:srgbClr val="F1ECE9"/>
              </a:solidFill>
              <a:latin typeface="Josefin Sans" pitchFamily="2" charset="0"/>
            </a:endParaRPr>
          </a:p>
        </p:txBody>
      </p:sp>
    </p:spTree>
    <p:extLst>
      <p:ext uri="{BB962C8B-B14F-4D97-AF65-F5344CB8AC3E}">
        <p14:creationId xmlns:p14="http://schemas.microsoft.com/office/powerpoint/2010/main" val="312286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kreskówka, osoba&#10;&#10;Opis wygenerowany automatycznie">
            <a:extLst>
              <a:ext uri="{FF2B5EF4-FFF2-40B4-BE49-F238E27FC236}">
                <a16:creationId xmlns:a16="http://schemas.microsoft.com/office/drawing/2014/main" id="{F8C18DD3-FE25-6D22-E205-E7719BCF0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21" y="1266655"/>
            <a:ext cx="7230947" cy="5162697"/>
          </a:xfrm>
          <a:prstGeom prst="rect">
            <a:avLst/>
          </a:prstGeom>
        </p:spPr>
      </p:pic>
      <p:sp>
        <p:nvSpPr>
          <p:cNvPr id="4" name="pole tekstowe 3">
            <a:extLst>
              <a:ext uri="{FF2B5EF4-FFF2-40B4-BE49-F238E27FC236}">
                <a16:creationId xmlns:a16="http://schemas.microsoft.com/office/drawing/2014/main" id="{E44A5433-A51D-F375-54DC-ED13362441F0}"/>
              </a:ext>
            </a:extLst>
          </p:cNvPr>
          <p:cNvSpPr txBox="1"/>
          <p:nvPr/>
        </p:nvSpPr>
        <p:spPr>
          <a:xfrm>
            <a:off x="5468909" y="874660"/>
            <a:ext cx="6217920" cy="1446550"/>
          </a:xfrm>
          <a:prstGeom prst="rect">
            <a:avLst/>
          </a:prstGeom>
          <a:noFill/>
        </p:spPr>
        <p:txBody>
          <a:bodyPr wrap="square" rtlCol="0">
            <a:spAutoFit/>
          </a:bodyPr>
          <a:lstStyle/>
          <a:p>
            <a:pPr algn="r"/>
            <a:r>
              <a:rPr lang="pl-PL" sz="4400" b="1" i="1" dirty="0">
                <a:solidFill>
                  <a:srgbClr val="4C5D73"/>
                </a:solidFill>
                <a:latin typeface="Josefin Sans" pitchFamily="2" charset="0"/>
                <a:ea typeface="Calibri" panose="020F0502020204030204" pitchFamily="34" charset="0"/>
                <a:cs typeface="Calibri" panose="020F0502020204030204" pitchFamily="34" charset="0"/>
              </a:rPr>
              <a:t>„</a:t>
            </a:r>
            <a:r>
              <a:rPr lang="pl-PL" sz="4400" b="1" i="1" dirty="0">
                <a:solidFill>
                  <a:srgbClr val="4C5D73"/>
                </a:solidFill>
                <a:effectLst/>
                <a:latin typeface="Josefin Sans" pitchFamily="2" charset="0"/>
                <a:ea typeface="Calibri" panose="020F0502020204030204" pitchFamily="34" charset="0"/>
                <a:cs typeface="Calibri" panose="020F0502020204030204" pitchFamily="34" charset="0"/>
              </a:rPr>
              <a:t>Niemożliwe jest tylko w naszej głowie”</a:t>
            </a:r>
            <a:endParaRPr lang="pl-PL" sz="4400" b="1" i="1" dirty="0">
              <a:solidFill>
                <a:srgbClr val="4C5D73"/>
              </a:solidFill>
              <a:effectLst/>
              <a:latin typeface="Josefin Sans" pitchFamily="2" charset="0"/>
              <a:ea typeface="Calibri" panose="020F0502020204030204" pitchFamily="34" charset="0"/>
              <a:cs typeface="Times New Roman" panose="02020603050405020304" pitchFamily="18" charset="0"/>
            </a:endParaRPr>
          </a:p>
        </p:txBody>
      </p:sp>
      <p:sp>
        <p:nvSpPr>
          <p:cNvPr id="5" name="pole tekstowe 4">
            <a:extLst>
              <a:ext uri="{FF2B5EF4-FFF2-40B4-BE49-F238E27FC236}">
                <a16:creationId xmlns:a16="http://schemas.microsoft.com/office/drawing/2014/main" id="{BFB909C0-A0D1-0787-F990-4B80AA856362}"/>
              </a:ext>
            </a:extLst>
          </p:cNvPr>
          <p:cNvSpPr txBox="1"/>
          <p:nvPr/>
        </p:nvSpPr>
        <p:spPr>
          <a:xfrm>
            <a:off x="5468909" y="2517200"/>
            <a:ext cx="6217920" cy="769441"/>
          </a:xfrm>
          <a:prstGeom prst="rect">
            <a:avLst/>
          </a:prstGeom>
          <a:noFill/>
        </p:spPr>
        <p:txBody>
          <a:bodyPr wrap="square" rtlCol="0">
            <a:spAutoFit/>
          </a:bodyPr>
          <a:lstStyle/>
          <a:p>
            <a:pPr algn="r"/>
            <a:r>
              <a:rPr lang="pl-PL" sz="4400" b="1" dirty="0">
                <a:solidFill>
                  <a:srgbClr val="4C5D73"/>
                </a:solidFill>
                <a:latin typeface="Josefin Sans" pitchFamily="2" charset="0"/>
                <a:ea typeface="Calibri" panose="020F0502020204030204" pitchFamily="34" charset="0"/>
                <a:cs typeface="Calibri" panose="020F0502020204030204" pitchFamily="34" charset="0"/>
              </a:rPr>
              <a:t>Jan Mela</a:t>
            </a:r>
            <a:endParaRPr lang="pl-PL" sz="4400" b="1" dirty="0">
              <a:solidFill>
                <a:srgbClr val="4C5D73"/>
              </a:solidFill>
              <a:effectLst/>
              <a:latin typeface="Josefin Sans" pitchFamily="2" charset="0"/>
              <a:ea typeface="Calibri" panose="020F0502020204030204" pitchFamily="34" charset="0"/>
              <a:cs typeface="Times New Roman" panose="02020603050405020304" pitchFamily="18" charset="0"/>
            </a:endParaRPr>
          </a:p>
        </p:txBody>
      </p:sp>
      <p:pic>
        <p:nvPicPr>
          <p:cNvPr id="7" name="Obraz 6" descr="Obraz zawierający czerwony, Grafika, zrzut ekranu, Karmin&#10;&#10;Opis wygenerowany automatycznie">
            <a:extLst>
              <a:ext uri="{FF2B5EF4-FFF2-40B4-BE49-F238E27FC236}">
                <a16:creationId xmlns:a16="http://schemas.microsoft.com/office/drawing/2014/main" id="{86E3DFB7-8A33-46B1-9F9D-4C42B190D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99917">
            <a:off x="7598923" y="3898746"/>
            <a:ext cx="5327924" cy="5061210"/>
          </a:xfrm>
          <a:prstGeom prst="rect">
            <a:avLst/>
          </a:prstGeom>
          <a:effectLst>
            <a:outerShdw blurRad="381000" sx="103000" sy="103000" algn="ctr" rotWithShape="0">
              <a:prstClr val="black">
                <a:alpha val="40000"/>
              </a:prstClr>
            </a:outerShdw>
          </a:effectLst>
        </p:spPr>
      </p:pic>
    </p:spTree>
    <p:extLst>
      <p:ext uri="{BB962C8B-B14F-4D97-AF65-F5344CB8AC3E}">
        <p14:creationId xmlns:p14="http://schemas.microsoft.com/office/powerpoint/2010/main" val="132492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FEFE74C-98CE-D919-E9B1-4ECCB2E1D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62559">
            <a:off x="6324744" y="4342434"/>
            <a:ext cx="3980500" cy="2024956"/>
          </a:xfrm>
          <a:prstGeom prst="rect">
            <a:avLst/>
          </a:prstGeom>
          <a:effectLst>
            <a:outerShdw blurRad="622300" sx="105000" sy="105000" algn="ctr" rotWithShape="0">
              <a:prstClr val="black">
                <a:alpha val="40000"/>
              </a:prstClr>
            </a:outerShdw>
          </a:effectLst>
        </p:spPr>
      </p:pic>
      <p:sp>
        <p:nvSpPr>
          <p:cNvPr id="5" name="Tytuł 1">
            <a:extLst>
              <a:ext uri="{FF2B5EF4-FFF2-40B4-BE49-F238E27FC236}">
                <a16:creationId xmlns:a16="http://schemas.microsoft.com/office/drawing/2014/main" id="{327A76E2-2529-510B-CF6B-ACB099ACCA0F}"/>
              </a:ext>
            </a:extLst>
          </p:cNvPr>
          <p:cNvSpPr txBox="1">
            <a:spLocks/>
          </p:cNvSpPr>
          <p:nvPr/>
        </p:nvSpPr>
        <p:spPr>
          <a:xfrm>
            <a:off x="6444532" y="4734342"/>
            <a:ext cx="3671900" cy="1325563"/>
          </a:xfrm>
          <a:prstGeom prst="rect">
            <a:avLst/>
          </a:prstGeom>
        </p:spPr>
        <p:txBody>
          <a:bodyPr anchor="ctr"/>
          <a:lstStyle>
            <a:lvl1pPr algn="l" defTabSz="914400" rtl="0" eaLnBrk="1" latinLnBrk="0" hangingPunct="1">
              <a:lnSpc>
                <a:spcPct val="90000"/>
              </a:lnSpc>
              <a:spcBef>
                <a:spcPct val="0"/>
              </a:spcBef>
              <a:buNone/>
              <a:defRPr sz="4400" kern="1200">
                <a:solidFill>
                  <a:srgbClr val="4C5D73"/>
                </a:solidFill>
                <a:latin typeface="Josefin Sans" pitchFamily="2" charset="0"/>
                <a:ea typeface="+mj-ea"/>
                <a:cs typeface="+mj-cs"/>
              </a:defRPr>
            </a:lvl1pPr>
          </a:lstStyle>
          <a:p>
            <a:pPr algn="ctr"/>
            <a:r>
              <a:rPr lang="pl-PL" b="1" dirty="0"/>
              <a:t>Zagrajmy</a:t>
            </a:r>
          </a:p>
        </p:txBody>
      </p:sp>
      <p:pic>
        <p:nvPicPr>
          <p:cNvPr id="6" name="Obraz 5">
            <a:extLst>
              <a:ext uri="{FF2B5EF4-FFF2-40B4-BE49-F238E27FC236}">
                <a16:creationId xmlns:a16="http://schemas.microsoft.com/office/drawing/2014/main" id="{FD8FC0D9-2C40-2305-7E36-FE51B0C20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08" y="752354"/>
            <a:ext cx="5353291" cy="5353291"/>
          </a:xfrm>
          <a:prstGeom prst="rect">
            <a:avLst/>
          </a:prstGeom>
        </p:spPr>
      </p:pic>
      <p:sp>
        <p:nvSpPr>
          <p:cNvPr id="3" name="pole tekstowe 2">
            <a:extLst>
              <a:ext uri="{FF2B5EF4-FFF2-40B4-BE49-F238E27FC236}">
                <a16:creationId xmlns:a16="http://schemas.microsoft.com/office/drawing/2014/main" id="{DEB14633-888C-DFC8-6017-60D581596041}"/>
              </a:ext>
            </a:extLst>
          </p:cNvPr>
          <p:cNvSpPr txBox="1"/>
          <p:nvPr/>
        </p:nvSpPr>
        <p:spPr>
          <a:xfrm>
            <a:off x="-335969" y="6012247"/>
            <a:ext cx="7053444" cy="369332"/>
          </a:xfrm>
          <a:prstGeom prst="rect">
            <a:avLst/>
          </a:prstGeom>
          <a:noFill/>
        </p:spPr>
        <p:txBody>
          <a:bodyPr wrap="square">
            <a:spAutoFit/>
          </a:bodyPr>
          <a:lstStyle/>
          <a:p>
            <a:pPr algn="ctr"/>
            <a:r>
              <a:rPr lang="pl-PL" b="0" i="0" dirty="0">
                <a:solidFill>
                  <a:srgbClr val="F1ECE9"/>
                </a:solidFill>
                <a:effectLst/>
                <a:latin typeface="Josefin Sans" pitchFamily="2" charset="-18"/>
              </a:rPr>
              <a:t>https://learningapps.org/watch?v=pywep4a4322</a:t>
            </a:r>
            <a:endParaRPr lang="pl-PL" dirty="0">
              <a:solidFill>
                <a:srgbClr val="F1ECE9"/>
              </a:solidFill>
              <a:latin typeface="Josefin Sans" pitchFamily="2" charset="-18"/>
            </a:endParaRPr>
          </a:p>
        </p:txBody>
      </p:sp>
    </p:spTree>
    <p:extLst>
      <p:ext uri="{BB962C8B-B14F-4D97-AF65-F5344CB8AC3E}">
        <p14:creationId xmlns:p14="http://schemas.microsoft.com/office/powerpoint/2010/main" val="368684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AF050D-3C63-C38B-E119-EB70CDDE0754}"/>
              </a:ext>
            </a:extLst>
          </p:cNvPr>
          <p:cNvSpPr>
            <a:spLocks noGrp="1"/>
          </p:cNvSpPr>
          <p:nvPr>
            <p:ph type="ctrTitle"/>
          </p:nvPr>
        </p:nvSpPr>
        <p:spPr/>
        <p:txBody>
          <a:bodyPr/>
          <a:lstStyle/>
          <a:p>
            <a:r>
              <a:rPr lang="pl-PL" dirty="0"/>
              <a:t>Dziękuję za uwagę</a:t>
            </a:r>
          </a:p>
        </p:txBody>
      </p:sp>
    </p:spTree>
    <p:extLst>
      <p:ext uri="{BB962C8B-B14F-4D97-AF65-F5344CB8AC3E}">
        <p14:creationId xmlns:p14="http://schemas.microsoft.com/office/powerpoint/2010/main" val="244886181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AF55CFDB-36C4-445F-8265-76D783D00A38}" vid="{FDAB894F-A147-4B4F-87F2-766C547E939A}"/>
    </a:ext>
  </a:extLst>
</a:theme>
</file>

<file path=docProps/app.xml><?xml version="1.0" encoding="utf-8"?>
<Properties xmlns="http://schemas.openxmlformats.org/officeDocument/2006/extended-properties" xmlns:vt="http://schemas.openxmlformats.org/officeDocument/2006/docPropsVTypes">
  <Template>Szablon_1</Template>
  <TotalTime>1219</TotalTime>
  <Words>615</Words>
  <Application>Microsoft Office PowerPoint</Application>
  <PresentationFormat>Panoramiczny</PresentationFormat>
  <Paragraphs>21</Paragraphs>
  <Slides>10</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10</vt:i4>
      </vt:variant>
    </vt:vector>
  </HeadingPairs>
  <TitlesOfParts>
    <vt:vector size="14" baseType="lpstr">
      <vt:lpstr>Century Gothic</vt:lpstr>
      <vt:lpstr>Josefin Sans</vt:lpstr>
      <vt:lpstr>Arial</vt:lpstr>
      <vt:lpstr>Motyw pakietu Office</vt:lpstr>
      <vt:lpstr>Pokonać samego siebie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Dziękuję za uwagę</vt:lpstr>
      <vt:lpstr>Źródła zdjęć:</vt:lpstr>
    </vt:vector>
  </TitlesOfParts>
  <Company>RWS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Bartłomiej Kempe</dc:creator>
  <cp:lastModifiedBy>Bartek Kempe</cp:lastModifiedBy>
  <cp:revision>18</cp:revision>
  <dcterms:created xsi:type="dcterms:W3CDTF">2023-06-30T19:16:10Z</dcterms:created>
  <dcterms:modified xsi:type="dcterms:W3CDTF">2023-12-08T17:57:58Z</dcterms:modified>
</cp:coreProperties>
</file>