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3" r:id="rId3"/>
    <p:sldId id="272" r:id="rId4"/>
    <p:sldId id="276" r:id="rId5"/>
    <p:sldId id="277" r:id="rId6"/>
    <p:sldId id="278" r:id="rId7"/>
    <p:sldId id="268" r:id="rId8"/>
    <p:sldId id="262" r:id="rId9"/>
  </p:sldIdLst>
  <p:sldSz cx="12192000" cy="6858000"/>
  <p:notesSz cx="6858000" cy="9144000"/>
  <p:embeddedFontLst>
    <p:embeddedFont>
      <p:font typeface="Century Gothic" panose="020B0502020202020204" pitchFamily="34" charset="0"/>
      <p:regular r:id="rId10"/>
      <p:bold r:id="rId11"/>
      <p:italic r:id="rId12"/>
      <p:boldItalic r:id="rId13"/>
    </p:embeddedFont>
    <p:embeddedFont>
      <p:font typeface="Josefin Sans" pitchFamily="2" charset="-18"/>
      <p:regular r:id="rId14"/>
      <p:bold r:id="rId15"/>
      <p:italic r:id="rId16"/>
      <p:boldItalic r:id="rId17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5D73"/>
    <a:srgbClr val="F1ECE9"/>
    <a:srgbClr val="BF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57" autoAdjust="0"/>
  </p:normalViewPr>
  <p:slideViewPr>
    <p:cSldViewPr snapToGrid="0">
      <p:cViewPr varScale="1">
        <p:scale>
          <a:sx n="104" d="100"/>
          <a:sy n="104" d="100"/>
        </p:scale>
        <p:origin x="200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365005">
            <a:off x="10575926" y="4250269"/>
            <a:ext cx="3689796" cy="413633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20651" y="964639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5223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2752" y="5481460"/>
            <a:ext cx="1872827" cy="712202"/>
          </a:xfrm>
          <a:prstGeom prst="rect">
            <a:avLst/>
          </a:prstGeom>
        </p:spPr>
      </p:pic>
      <p:pic>
        <p:nvPicPr>
          <p:cNvPr id="10" name="Obraz 9" descr="Obraz zawierający logo&#10;&#10;Opis wygenerowany automatyczni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255" y="5481069"/>
            <a:ext cx="1461322" cy="71298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8225" y="5514252"/>
            <a:ext cx="2462412" cy="64661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610307">
            <a:off x="-746456" y="-982480"/>
            <a:ext cx="3102638" cy="294732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311242">
            <a:off x="2887356" y="5701327"/>
            <a:ext cx="5327924" cy="506121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864469">
            <a:off x="6586928" y="-4019643"/>
            <a:ext cx="5488363" cy="5213618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Obraz z podpisem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7413113" y="846465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 hasCustomPrompt="1"/>
          </p:nvPr>
        </p:nvSpPr>
        <p:spPr>
          <a:xfrm>
            <a:off x="687864" y="84646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7413113" y="2800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250994">
            <a:off x="11787260" y="3321273"/>
            <a:ext cx="5327924" cy="506121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719375">
            <a:off x="-3631342" y="-3041454"/>
            <a:ext cx="5488363" cy="521361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863792">
            <a:off x="-1955881" y="3354647"/>
            <a:ext cx="5035265" cy="5644630"/>
          </a:xfrm>
          <a:prstGeom prst="rect">
            <a:avLst/>
          </a:prstGeom>
          <a:effectLst>
            <a:outerShdw blurRad="4445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F1ECE9"/>
                </a:solidFill>
                <a:effectLst/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1pPr>
            <a:lvl2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2pPr>
            <a:lvl3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3pPr>
            <a:lvl4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4pPr>
            <a:lvl5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Obraz z podpisem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430349">
            <a:off x="9837874" y="-3025851"/>
            <a:ext cx="4708249" cy="5278037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926854">
            <a:off x="-2315558" y="5044394"/>
            <a:ext cx="5488363" cy="521361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Obraz z podpisem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430349">
            <a:off x="9837874" y="-3025851"/>
            <a:ext cx="4708248" cy="5278037"/>
          </a:xfrm>
          <a:prstGeom prst="rect">
            <a:avLst/>
          </a:prstGeom>
          <a:effectLst>
            <a:outerShdw blurRad="4445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-2315558" y="5044394"/>
            <a:ext cx="5488363" cy="5213617"/>
          </a:xfrm>
          <a:prstGeom prst="rect">
            <a:avLst/>
          </a:prstGeom>
          <a:effectLst>
            <a:outerShdw blurRad="444500" dist="38100" sx="102000" sy="1020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t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161842">
            <a:off x="9743689" y="-1835038"/>
            <a:ext cx="5488363" cy="5213618"/>
          </a:xfrm>
          <a:prstGeom prst="rect">
            <a:avLst/>
          </a:prstGeom>
          <a:effectLst>
            <a:outerShdw blurRad="4445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Obraz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389008">
            <a:off x="-3167352" y="4933362"/>
            <a:ext cx="5488363" cy="5213617"/>
          </a:xfrm>
          <a:prstGeom prst="rect">
            <a:avLst/>
          </a:prstGeom>
          <a:effectLst>
            <a:outerShdw blurRad="4445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Tytuł 1"/>
          <p:cNvSpPr>
            <a:spLocks noGrp="1"/>
          </p:cNvSpPr>
          <p:nvPr>
            <p:ph type="title" hasCustomPrompt="1"/>
          </p:nvPr>
        </p:nvSpPr>
        <p:spPr>
          <a:xfrm>
            <a:off x="2180736" y="2002631"/>
            <a:ext cx="7830527" cy="2852737"/>
          </a:xfrm>
        </p:spPr>
        <p:txBody>
          <a:bodyPr anchor="b"/>
          <a:lstStyle>
            <a:lvl1pPr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Nagłówek sekcji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402090">
            <a:off x="-2503356" y="-78799"/>
            <a:ext cx="5579725" cy="6254980"/>
          </a:xfrm>
          <a:prstGeom prst="rect">
            <a:avLst/>
          </a:prstGeom>
          <a:effectLst>
            <a:outerShdw blurRad="4445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3516922" y="1709738"/>
            <a:ext cx="7830527" cy="2852737"/>
          </a:xfrm>
        </p:spPr>
        <p:txBody>
          <a:bodyPr anchor="b"/>
          <a:lstStyle>
            <a:lvl1pPr>
              <a:defRPr sz="60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1872762" y="4589463"/>
            <a:ext cx="9474688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365005">
            <a:off x="10575926" y="4250269"/>
            <a:ext cx="3689796" cy="4136332"/>
          </a:xfrm>
          <a:prstGeom prst="rect">
            <a:avLst/>
          </a:prstGeom>
          <a:effectLst>
            <a:outerShdw blurRad="4445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24000" y="2925812"/>
            <a:ext cx="9144000" cy="1006377"/>
          </a:xfrm>
        </p:spPr>
        <p:txBody>
          <a:bodyPr anchor="b"/>
          <a:lstStyle>
            <a:lvl1pPr algn="ctr"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2671724" y="5481069"/>
            <a:ext cx="6841853" cy="712984"/>
            <a:chOff x="1520650" y="5464140"/>
            <a:chExt cx="8629107" cy="899232"/>
          </a:xfrm>
        </p:grpSpPr>
        <p:pic>
          <p:nvPicPr>
            <p:cNvPr id="5" name="Obraz 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20650" y="5464633"/>
              <a:ext cx="2364648" cy="898246"/>
            </a:xfrm>
            <a:prstGeom prst="rect">
              <a:avLst/>
            </a:prstGeom>
          </p:spPr>
        </p:pic>
        <p:pic>
          <p:nvPicPr>
            <p:cNvPr id="10" name="Obraz 9" descr="Obraz zawierający logo&#10;&#10;Opis wygenerowany automatycznie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703" y="5464140"/>
              <a:ext cx="1843054" cy="899232"/>
            </a:xfrm>
            <a:prstGeom prst="rect">
              <a:avLst/>
            </a:prstGeom>
          </p:spPr>
        </p:pic>
        <p:pic>
          <p:nvPicPr>
            <p:cNvPr id="8" name="Obraz 7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43173" y="5505991"/>
              <a:ext cx="3105655" cy="815530"/>
            </a:xfrm>
            <a:prstGeom prst="rect">
              <a:avLst/>
            </a:prstGeom>
          </p:spPr>
        </p:pic>
      </p:grpSp>
      <p:pic>
        <p:nvPicPr>
          <p:cNvPr id="4" name="Obraz 3" descr="Obraz zawierający czerwony, Grafika, zrzut ekranu, Karmin&#10;&#10;Opis wygenerowany automatycznie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1227">
            <a:off x="-2950473" y="-2530606"/>
            <a:ext cx="5327924" cy="5061210"/>
          </a:xfrm>
          <a:prstGeom prst="rect">
            <a:avLst/>
          </a:prstGeom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0462" y="3050408"/>
            <a:ext cx="5035266" cy="564463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4C5D73"/>
                </a:solidFill>
                <a:latin typeface="Josefin Sans" pitchFamily="2" charset="0"/>
              </a:defRPr>
            </a:lvl1pPr>
            <a:lvl2pPr>
              <a:defRPr>
                <a:solidFill>
                  <a:srgbClr val="4C5D73"/>
                </a:solidFill>
                <a:latin typeface="Josefin Sans" pitchFamily="2" charset="0"/>
              </a:defRPr>
            </a:lvl2pPr>
            <a:lvl3pPr>
              <a:defRPr>
                <a:solidFill>
                  <a:srgbClr val="4C5D73"/>
                </a:solidFill>
                <a:latin typeface="Josefin Sans" pitchFamily="2" charset="0"/>
              </a:defRPr>
            </a:lvl3pPr>
            <a:lvl4pPr>
              <a:defRPr>
                <a:solidFill>
                  <a:srgbClr val="4C5D73"/>
                </a:solidFill>
                <a:latin typeface="Josefin Sans" pitchFamily="2" charset="0"/>
              </a:defRPr>
            </a:lvl4pPr>
            <a:lvl5pPr>
              <a:defRPr>
                <a:solidFill>
                  <a:srgbClr val="4C5D73"/>
                </a:solidFill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402090">
            <a:off x="-2503356" y="-78799"/>
            <a:ext cx="5579726" cy="6254980"/>
          </a:xfrm>
          <a:prstGeom prst="rect">
            <a:avLst/>
          </a:prstGeom>
          <a:effectLst>
            <a:outerShdw blurRad="4445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3516922" y="1709738"/>
            <a:ext cx="7830527" cy="2852737"/>
          </a:xfrm>
        </p:spPr>
        <p:txBody>
          <a:bodyPr anchor="b"/>
          <a:lstStyle>
            <a:lvl1pPr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1872762" y="4589463"/>
            <a:ext cx="9474688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416863">
            <a:off x="-2422067" y="3636603"/>
            <a:ext cx="3905402" cy="4378031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6" name="Obraz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3547539">
            <a:off x="9331658" y="-2552022"/>
            <a:ext cx="4650783" cy="521361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4C5D73"/>
                </a:solidFill>
                <a:latin typeface="Josefin Sans" pitchFamily="2" charset="0"/>
              </a:defRPr>
            </a:lvl1pPr>
            <a:lvl2pPr>
              <a:defRPr>
                <a:solidFill>
                  <a:srgbClr val="4C5D73"/>
                </a:solidFill>
                <a:latin typeface="Josefin Sans" pitchFamily="2" charset="0"/>
              </a:defRPr>
            </a:lvl2pPr>
            <a:lvl3pPr>
              <a:defRPr>
                <a:solidFill>
                  <a:srgbClr val="4C5D73"/>
                </a:solidFill>
                <a:latin typeface="Josefin Sans" pitchFamily="2" charset="0"/>
              </a:defRPr>
            </a:lvl3pPr>
            <a:lvl4pPr>
              <a:defRPr>
                <a:solidFill>
                  <a:srgbClr val="4C5D73"/>
                </a:solidFill>
                <a:latin typeface="Josefin Sans" pitchFamily="2" charset="0"/>
              </a:defRPr>
            </a:lvl4pPr>
            <a:lvl5pPr>
              <a:defRPr>
                <a:solidFill>
                  <a:srgbClr val="4C5D73"/>
                </a:solidFill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4C5D73"/>
                </a:solidFill>
                <a:latin typeface="Josefin Sans" pitchFamily="2" charset="0"/>
              </a:defRPr>
            </a:lvl1pPr>
            <a:lvl2pPr>
              <a:defRPr>
                <a:solidFill>
                  <a:srgbClr val="4C5D73"/>
                </a:solidFill>
                <a:latin typeface="Josefin Sans" pitchFamily="2" charset="0"/>
              </a:defRPr>
            </a:lvl2pPr>
            <a:lvl3pPr>
              <a:defRPr>
                <a:solidFill>
                  <a:srgbClr val="4C5D73"/>
                </a:solidFill>
                <a:latin typeface="Josefin Sans" pitchFamily="2" charset="0"/>
              </a:defRPr>
            </a:lvl3pPr>
            <a:lvl4pPr>
              <a:defRPr>
                <a:solidFill>
                  <a:srgbClr val="4C5D73"/>
                </a:solidFill>
                <a:latin typeface="Josefin Sans" pitchFamily="2" charset="0"/>
              </a:defRPr>
            </a:lvl4pPr>
            <a:lvl5pPr>
              <a:defRPr>
                <a:solidFill>
                  <a:srgbClr val="4C5D73"/>
                </a:solidFill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900000">
            <a:off x="-1671118" y="2834595"/>
            <a:ext cx="3342234" cy="374670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8335802" y="-1167381"/>
            <a:ext cx="5488363" cy="5213618"/>
          </a:xfrm>
          <a:prstGeom prst="rect">
            <a:avLst/>
          </a:prstGeom>
          <a:effectLst>
            <a:outerShdw blurRad="444500" dist="38100" dir="8100000" sx="102000" sy="102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Pust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usty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Pusty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472480">
            <a:off x="9204025" y="-1489317"/>
            <a:ext cx="4718664" cy="448244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BF0F0F"/>
                </a:solidFill>
              </a:defRPr>
            </a:lvl1pPr>
          </a:lstStyle>
          <a:p>
            <a:fld id="{2CE1A35F-CBCB-4147-A54D-46F9BB6EA81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C5D73"/>
          </a:solidFill>
          <a:latin typeface="Josefin San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74692" y="1417221"/>
            <a:ext cx="9842615" cy="2387600"/>
          </a:xfrm>
        </p:spPr>
        <p:txBody>
          <a:bodyPr/>
          <a:lstStyle/>
          <a:p>
            <a:r>
              <a:rPr lang="pl-PL" dirty="0"/>
              <a:t>Ludzie </a:t>
            </a:r>
            <a:r>
              <a:rPr lang="pl-PL" i="1" dirty="0"/>
              <a:t>fair </a:t>
            </a:r>
            <a:r>
              <a:rPr lang="pl-PL" i="1" dirty="0" err="1"/>
              <a:t>play</a:t>
            </a:r>
            <a:endParaRPr lang="pl-PL" i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czerwony, Grafika, zrzut ekranu, Karmin&#10;&#10;Opis wygenerowany automatyczni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10041" y="-1825489"/>
            <a:ext cx="10661702" cy="10127981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-224118" y="3105835"/>
            <a:ext cx="5719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600" b="1" dirty="0">
                <a:solidFill>
                  <a:srgbClr val="4C5D73"/>
                </a:solidFill>
                <a:effectLst/>
                <a:latin typeface="Josefin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Stanisław Marusarz</a:t>
            </a:r>
          </a:p>
        </p:txBody>
      </p:sp>
      <p:pic>
        <p:nvPicPr>
          <p:cNvPr id="6" name="Obraz 5" descr="Obraz zawierający ubrania, Ludzka twarz, osoba, człowiek&#10;&#10;Opis wygenerowany automatyczni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106" y="-192115"/>
            <a:ext cx="6234376" cy="74535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żółty, kreatywność&#10;&#10;Opis wygenerowany automatyczni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75388" y="-1181100"/>
            <a:ext cx="8773425" cy="92202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1743" y="-890237"/>
            <a:ext cx="8206135" cy="8638475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7684234" y="3105834"/>
            <a:ext cx="5719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F1ECE9"/>
                </a:solidFill>
                <a:effectLst/>
                <a:latin typeface="Josefin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Halina Konopacka</a:t>
            </a:r>
            <a:endParaRPr lang="pl-PL" sz="3600" dirty="0">
              <a:solidFill>
                <a:srgbClr val="F1ECE9"/>
              </a:solidFill>
              <a:latin typeface="Josefin Sans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/>
          <p:cNvGrpSpPr/>
          <p:nvPr/>
        </p:nvGrpSpPr>
        <p:grpSpPr>
          <a:xfrm>
            <a:off x="5041168" y="127534"/>
            <a:ext cx="6829725" cy="7234795"/>
            <a:chOff x="4315027" y="127534"/>
            <a:chExt cx="6829725" cy="7234795"/>
          </a:xfrm>
        </p:grpSpPr>
        <p:pic>
          <p:nvPicPr>
            <p:cNvPr id="3" name="Obraz 2" descr="Obraz zawierający krąg, zrzut ekranu, Grafika, design&#10;&#10;Opis wygenerowany automatycznie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0">
              <a:off x="4395814" y="654246"/>
              <a:ext cx="7234795" cy="6181371"/>
            </a:xfrm>
            <a:prstGeom prst="rect">
              <a:avLst/>
            </a:prstGeom>
          </p:spPr>
        </p:pic>
        <p:pic>
          <p:nvPicPr>
            <p:cNvPr id="5" name="Obraz 4" descr="Obraz zawierający osoba, Sporty rakietowe, ubrania, Rakietka do pingponga&#10;&#10;Opis wygenerowany automatyczni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027" y="242046"/>
              <a:ext cx="6829725" cy="6373906"/>
            </a:xfrm>
            <a:prstGeom prst="rect">
              <a:avLst/>
            </a:prstGeom>
          </p:spPr>
        </p:pic>
      </p:grpSp>
      <p:sp>
        <p:nvSpPr>
          <p:cNvPr id="7" name="Pole tekstowe 6"/>
          <p:cNvSpPr txBox="1"/>
          <p:nvPr/>
        </p:nvSpPr>
        <p:spPr>
          <a:xfrm>
            <a:off x="827423" y="3105835"/>
            <a:ext cx="5719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4C5D73"/>
                </a:solidFill>
                <a:effectLst/>
                <a:latin typeface="Josefin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Natalia Partyka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55463" y="657928"/>
            <a:ext cx="8506350" cy="4061992"/>
          </a:xfrm>
        </p:spPr>
        <p:txBody>
          <a:bodyPr>
            <a:normAutofit/>
          </a:bodyPr>
          <a:lstStyle/>
          <a:p>
            <a:pPr algn="just"/>
            <a:r>
              <a:rPr lang="pl-PL" sz="2800" b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Uprawianie sportu rozwija nie tylko ciało. Buduje nasz charakter, uczy pokonywać trudności, dzięki czemu nawet w ekstremalnych warunkach możemy stawiać im czoło. Pomaga nam osiągać nie tylko sportowe cele. Sprawia, że dostrzegamy prawdziwe wartości i umiemy cieszyć się życiem.</a:t>
            </a:r>
            <a:endParaRPr lang="pl-PL" sz="8000" b="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Grafika, czerwony&#10;&#10;Opis wygenerowany automatyczni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" y="2287020"/>
            <a:ext cx="3914204" cy="2283960"/>
          </a:xfrm>
          <a:prstGeom prst="rect">
            <a:avLst/>
          </a:prstGeom>
          <a:effectLst>
            <a:outerShdw blurRad="317500" sx="105000" sy="105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ytuł 1"/>
          <p:cNvSpPr txBox="1"/>
          <p:nvPr/>
        </p:nvSpPr>
        <p:spPr>
          <a:xfrm>
            <a:off x="697438" y="2823772"/>
            <a:ext cx="3353043" cy="121045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5D73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pl-PL" sz="4000" b="1" dirty="0">
                <a:solidFill>
                  <a:srgbClr val="F1ECE9"/>
                </a:solidFill>
              </a:rPr>
              <a:t>Zagrajmy</a:t>
            </a:r>
          </a:p>
        </p:txBody>
      </p:sp>
      <p:pic>
        <p:nvPicPr>
          <p:cNvPr id="7" name="Obraz 6" descr="Obraz zawierający wzór, Grafika, Czcionka, zrzut ekranu&#10;&#10;Opis wygenerowany automatyczni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19" y="1151941"/>
            <a:ext cx="4554118" cy="455411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2C1508EA-2DB2-0BBB-2E50-C96E69882576}"/>
              </a:ext>
            </a:extLst>
          </p:cNvPr>
          <p:cNvSpPr txBox="1"/>
          <p:nvPr/>
        </p:nvSpPr>
        <p:spPr>
          <a:xfrm>
            <a:off x="3366949" y="5706059"/>
            <a:ext cx="7333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4C5D73"/>
                </a:solidFill>
                <a:latin typeface="Josefin Sans" pitchFamily="2" charset="-18"/>
              </a:rPr>
              <a:t>https://learningapps.org/watch?v=pu779g99a22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Dziękuję za uwagę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Źródła zdjęć: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690688"/>
            <a:ext cx="8952571" cy="4351338"/>
          </a:xfrm>
        </p:spPr>
        <p:txBody>
          <a:bodyPr>
            <a:normAutofit fontScale="95000"/>
          </a:bodyPr>
          <a:lstStyle/>
          <a:p>
            <a:r>
              <a:rPr lang="pl-PL" dirty="0"/>
              <a:t>Slajd 2: NAC, https://www.szukajwarchiwach.gov.pl/jednostka/-/jednostka/5953386/obiekty/464068#opis_obiektu</a:t>
            </a:r>
          </a:p>
          <a:p>
            <a:r>
              <a:rPr lang="pl-PL" dirty="0"/>
              <a:t>Slajd 3: Autorstwa Nieznany - &amp;#039;Światowid&amp;quot; 1928, Domena publiczna, https://commons.wikimedia.org/w/index.php?curid=4841171</a:t>
            </a:r>
          </a:p>
          <a:p>
            <a:r>
              <a:rPr lang="pl-PL" dirty="0"/>
              <a:t>Slajd 4: By </a:t>
            </a:r>
            <a:r>
              <a:rPr lang="pl-PL" dirty="0" err="1"/>
              <a:t>Ailura</a:t>
            </a:r>
            <a:r>
              <a:rPr lang="pl-PL" dirty="0"/>
              <a:t>, CC BY-SA 3.0 AT, CC BY-SA 3.0 </a:t>
            </a:r>
            <a:r>
              <a:rPr lang="pl-PL" dirty="0" err="1"/>
              <a:t>at</a:t>
            </a:r>
            <a:r>
              <a:rPr lang="pl-PL" dirty="0"/>
              <a:t>, https://commons.wikimedia.org/w/index.php?curid=122418240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Szablon_1</Template>
  <TotalTime>37</TotalTime>
  <Words>169</Words>
  <Application>Microsoft Office PowerPoint</Application>
  <PresentationFormat>Panoramiczny</PresentationFormat>
  <Paragraphs>12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Century Gothic</vt:lpstr>
      <vt:lpstr>Josefin Sans</vt:lpstr>
      <vt:lpstr>Arial</vt:lpstr>
      <vt:lpstr>Motyw pakietu Office</vt:lpstr>
      <vt:lpstr>Ludzie fair play</vt:lpstr>
      <vt:lpstr>Prezentacja programu PowerPoint</vt:lpstr>
      <vt:lpstr>Prezentacja programu PowerPoint</vt:lpstr>
      <vt:lpstr>Prezentacja programu PowerPoint</vt:lpstr>
      <vt:lpstr>Uprawianie sportu rozwija nie tylko ciało. Buduje nasz charakter, uczy pokonywać trudności, dzięki czemu nawet w ekstremalnych warunkach możemy stawiać im czoło. Pomaga nam osiągać nie tylko sportowe cele. Sprawia, że dostrzegamy prawdziwe wartości i umiemy cieszyć się życiem.</vt:lpstr>
      <vt:lpstr>Prezentacja programu PowerPoint</vt:lpstr>
      <vt:lpstr>Dziękuję za uwagę</vt:lpstr>
      <vt:lpstr>Źródła zdjęć:</vt:lpstr>
    </vt:vector>
  </TitlesOfParts>
  <Company>RWS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Bartłomiej Kempe</dc:creator>
  <cp:lastModifiedBy>Bartek Kempe</cp:lastModifiedBy>
  <cp:revision>15</cp:revision>
  <dcterms:created xsi:type="dcterms:W3CDTF">2023-06-30T19:16:00Z</dcterms:created>
  <dcterms:modified xsi:type="dcterms:W3CDTF">2023-12-08T08:41:02Z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183153EFDB0847CFAEB040D3C22B6CBD_12</vt:lpwstr>
  </property>
  <property fmtid="{D5CDD505-2E9C-101B-9397-08002B2CF9AE}" pid="3" name="KSOProductBuildVer">
    <vt:lpwstr>1045-12.2.0.13306</vt:lpwstr>
  </property>
</Properties>
</file>