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59" r:id="rId6"/>
    <p:sldId id="261" r:id="rId7"/>
    <p:sldId id="265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76" autoAdjust="0"/>
  </p:normalViewPr>
  <p:slideViewPr>
    <p:cSldViewPr snapToGrid="0">
      <p:cViewPr>
        <p:scale>
          <a:sx n="81" d="100"/>
          <a:sy n="81" d="100"/>
        </p:scale>
        <p:origin x="-162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9585-4E9C-4C70-9392-B07500803763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FB5E-9C0D-48ED-8AFB-812C2F38D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4236-9BAB-4782-88F5-70078CA9ACAF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3FEE-E55C-4669-BC98-F118A06C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018588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30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D903C-D971-4AE3-A498-7F75F3BBB534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663" y="6423025"/>
            <a:ext cx="4279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423025"/>
            <a:ext cx="8810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81564-6A0B-44D2-A741-4AE447833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B4D2-34C2-4450-B9D2-A8913C7074B4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79FC6-B677-4CCA-9CAF-80DF1780D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6350" y="2058988"/>
            <a:ext cx="12195175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7E4B3A-3B01-4836-B887-3066E1CB2EFC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1B65F6-8BB5-41C2-9626-330773BBC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0ECE-9008-4B95-BBE7-CB91D0C2FA16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2954-EFDF-4174-BDC8-77ACC8A62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EE6B-5FD5-42CE-8DDE-7FDA392B04A1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03E8-3354-4F90-8585-417950EEE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A417-6EAB-4BF3-B207-2B21B07030D5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20B37-F0C9-4CF6-BA38-63BED080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7EA0-42AD-427B-9A86-40F2DE69D87A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AEF9-06A8-4AAC-9D43-F9A7CA97C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20AE-64A7-44A4-B879-9B6EE5969C84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9C1FF-31B2-4BE4-BEFA-581689D7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80DF-6450-43C2-A942-059C3A7C445D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8939-4FB8-423B-9CE1-BE3FFCF44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12188825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3325" y="2011363"/>
            <a:ext cx="97837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1738" y="6423025"/>
            <a:ext cx="30019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BAA30C-4022-46BF-A39E-0E3B007764CA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38" y="6423025"/>
            <a:ext cx="504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475" y="6423025"/>
            <a:ext cx="94615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149CCC-00C6-41E8-A5BE-A9A2FACB6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3" r:id="rId2"/>
    <p:sldLayoutId id="2147483661" r:id="rId3"/>
    <p:sldLayoutId id="2147483654" r:id="rId4"/>
    <p:sldLayoutId id="2147483655" r:id="rId5"/>
    <p:sldLayoutId id="2147483656" r:id="rId6"/>
    <p:sldLayoutId id="2147483662" r:id="rId7"/>
    <p:sldLayoutId id="2147483657" r:id="rId8"/>
    <p:sldLayoutId id="2147483658" r:id="rId9"/>
    <p:sldLayoutId id="2147483659" r:id="rId10"/>
    <p:sldLayoutId id="2147483663" r:id="rId11"/>
  </p:sldLayoutIdLst>
  <p:transition spd="slow">
    <p:fade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125" y="2166938"/>
            <a:ext cx="11472863" cy="1738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Jezus złożony do grobu</a:t>
            </a:r>
            <a:br>
              <a:rPr lang="pl-PL" dirty="0" smtClean="0"/>
            </a:br>
            <a:r>
              <a:rPr lang="pl-PL" dirty="0" smtClean="0"/>
              <a:t>Umarłych grzebać</a:t>
            </a:r>
            <a:endParaRPr lang="pl-PL" dirty="0"/>
          </a:p>
        </p:txBody>
      </p:sp>
      <p:sp>
        <p:nvSpPr>
          <p:cNvPr id="13314" name="Podtytuł 2"/>
          <p:cNvSpPr>
            <a:spLocks noGrp="1"/>
          </p:cNvSpPr>
          <p:nvPr>
            <p:ph type="subTitle" idx="1"/>
          </p:nvPr>
        </p:nvSpPr>
        <p:spPr>
          <a:xfrm>
            <a:off x="1524000" y="3995738"/>
            <a:ext cx="9144000" cy="1309687"/>
          </a:xfrm>
        </p:spPr>
        <p:txBody>
          <a:bodyPr/>
          <a:lstStyle/>
          <a:p>
            <a:pPr eaLnBrk="1" hangingPunct="1"/>
            <a:r>
              <a:rPr lang="pl-PL" smtClean="0"/>
              <a:t>MARKUS  BENGSZ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Hospicjum świętego łazarza 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4288" y="1971675"/>
            <a:ext cx="4783137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“</a:t>
            </a:r>
            <a:r>
              <a:rPr lang="pl-PL" cap="none" smtClean="0"/>
              <a:t>POSTĘP</a:t>
            </a:r>
            <a:r>
              <a:rPr lang="en-US" cap="none" smtClean="0"/>
              <a:t>”</a:t>
            </a:r>
            <a:r>
              <a:rPr lang="pl-PL" cap="none" smtClean="0"/>
              <a:t> PO SZWEDZKU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700" y="2346325"/>
            <a:ext cx="439261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Postęp po szwedzku /</a:t>
            </a:r>
            <a:br>
              <a:rPr lang="pl-PL" dirty="0" smtClean="0"/>
            </a:br>
            <a:r>
              <a:rPr lang="pl-PL" dirty="0" smtClean="0"/>
              <a:t>hospicjum świętego łazarza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pl-PL" sz="88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pl-PL" sz="8800" smtClean="0"/>
              <a:t>A co Ty wybierasz ?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3600" y="180975"/>
            <a:ext cx="164147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Tb </a:t>
            </a:r>
            <a:r>
              <a:rPr lang="pl-PL" dirty="0" smtClean="0"/>
              <a:t>1,3.17.19-20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„ Ja, Tobiasz (…) Dawałem mój chleb głodnym i ubranie nagim. A jeśli widziałem zwłoki któregoś z moich rodaków wyrzucone poza mury Niniwy, grzebałem je (…). A jeden z mieszkańców Niniwy poszedł i doniósł królowi, że to ja jestem tym, który grzebie potajemnie. Wtedy musiałem się ukrywać. (…) Wtedy cały mój majątek zagrabiono.”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pl-PL" smtClean="0"/>
          </a:p>
          <a:p>
            <a:pPr marL="0" indent="0" eaLnBrk="1" hangingPunct="1">
              <a:buFont typeface="Wingdings" pitchFamily="2" charset="2"/>
              <a:buNone/>
            </a:pPr>
            <a:endParaRPr lang="pl-PL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3603625"/>
            <a:ext cx="103282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ŚDM </a:t>
            </a:r>
            <a:r>
              <a:rPr lang="pl-PL" smtClean="0"/>
              <a:t>2016 KRAKÓW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pl-PL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Czy pogrzebanie zmarłego jest aż tak ważnym czynem miłosiernej miłości? Czy dla pogrzebania zmarłych warto zaryzykować aż tyle co Tobiasz? – gniew władcy, życie, majątek?!</a:t>
            </a:r>
            <a:br>
              <a:rPr lang="pl-PL" smtClean="0"/>
            </a:br>
            <a:r>
              <a:rPr lang="pl-PL" smtClean="0"/>
              <a:t>Ile jeszcze rozumiemy z tej wrażliwości? – w świecie, w którym coraz więcej rodzin nie odbiera ze szpitali ciał swoich bliskich zmarłych, aby ich pochować… – w świecie, w którym matkom nie zawsze wydaje się ciała ich zmarłych przy porodzie niemowląt…, a ciała dzieci, na których dokonano aborcji, po prostu wyrzuca się do śmieci?</a:t>
            </a:r>
          </a:p>
        </p:txBody>
      </p:sp>
      <p:pic>
        <p:nvPicPr>
          <p:cNvPr id="18435" name="Picture 4" descr="Znalezione obrazy dla zapytania &amp;sacute;dm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3138" y="387350"/>
            <a:ext cx="28511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Praca w grupach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3325" y="2813050"/>
            <a:ext cx="9783763" cy="3868738"/>
          </a:xfrm>
        </p:spPr>
        <p:txBody>
          <a:bodyPr/>
          <a:lstStyle/>
          <a:p>
            <a:pPr eaLnBrk="1" hangingPunct="1"/>
            <a:r>
              <a:rPr lang="pl-PL" smtClean="0"/>
              <a:t>Grupa 1 – Czy dla pogrzebania zmarłych warto zaryzykować aż tyle co </a:t>
            </a:r>
            <a:r>
              <a:rPr lang="en-US" smtClean="0"/>
              <a:t>biblijny</a:t>
            </a:r>
            <a:r>
              <a:rPr lang="pl-PL" smtClean="0"/>
              <a:t>Tobiasz? </a:t>
            </a:r>
            <a:r>
              <a:rPr lang="en-US" smtClean="0"/>
              <a:t>Czym dzisiaj mo</a:t>
            </a:r>
            <a:r>
              <a:rPr lang="pl-PL" smtClean="0"/>
              <a:t>ż</a:t>
            </a:r>
            <a:r>
              <a:rPr lang="en-US" smtClean="0"/>
              <a:t>emy ryzykowa</a:t>
            </a:r>
            <a:r>
              <a:rPr lang="pl-PL" smtClean="0"/>
              <a:t>ć</a:t>
            </a:r>
            <a:r>
              <a:rPr lang="en-US" smtClean="0"/>
              <a:t> grzebi</a:t>
            </a:r>
            <a:r>
              <a:rPr lang="pl-PL" smtClean="0"/>
              <a:t>ą</a:t>
            </a:r>
            <a:r>
              <a:rPr lang="en-US" smtClean="0"/>
              <a:t>c </a:t>
            </a:r>
            <a:r>
              <a:rPr lang="pl-PL" smtClean="0"/>
              <a:t>zmarłych?</a:t>
            </a:r>
          </a:p>
          <a:p>
            <a:pPr eaLnBrk="1" hangingPunct="1"/>
            <a:r>
              <a:rPr lang="pl-PL" smtClean="0"/>
              <a:t>Grupa 2 – Dlaczego coraz więcej rodzin nie odbiera ciał swoich bliskich zmarłych ze szpitala?</a:t>
            </a:r>
            <a:r>
              <a:rPr lang="en-US" smtClean="0"/>
              <a:t> Czy syszeli</a:t>
            </a:r>
            <a:r>
              <a:rPr lang="pl-PL" smtClean="0"/>
              <a:t>ś</a:t>
            </a:r>
            <a:r>
              <a:rPr lang="en-US" smtClean="0"/>
              <a:t>cie o takich przypadkach?</a:t>
            </a:r>
            <a:endParaRPr lang="pl-PL" smtClean="0"/>
          </a:p>
          <a:p>
            <a:pPr eaLnBrk="1" hangingPunct="1"/>
            <a:r>
              <a:rPr lang="pl-PL" smtClean="0"/>
              <a:t>Grupa 3 – </a:t>
            </a:r>
            <a:r>
              <a:rPr lang="en-US" smtClean="0"/>
              <a:t>Czy</a:t>
            </a:r>
            <a:r>
              <a:rPr lang="pl-PL" smtClean="0"/>
              <a:t> </a:t>
            </a:r>
            <a:r>
              <a:rPr lang="en-US" smtClean="0"/>
              <a:t>powinno wydawa</a:t>
            </a:r>
            <a:r>
              <a:rPr lang="pl-PL" smtClean="0"/>
              <a:t>ć się ciała zmarłych przy porodzie niemowląt?</a:t>
            </a:r>
            <a:r>
              <a:rPr lang="en-US" smtClean="0"/>
              <a:t> Dlaczego?</a:t>
            </a:r>
            <a:endParaRPr lang="pl-PL" smtClean="0"/>
          </a:p>
          <a:p>
            <a:pPr eaLnBrk="1" hangingPunct="1"/>
            <a:r>
              <a:rPr lang="pl-PL" smtClean="0"/>
              <a:t>Grupa 4 – Dlaczego ciała dzieci, na których dokonano aborcji, po prostu wyrzuca się do śmieci?</a:t>
            </a:r>
            <a:r>
              <a:rPr lang="en-US" smtClean="0"/>
              <a:t> Jak powinno traktowa</a:t>
            </a:r>
            <a:r>
              <a:rPr lang="pl-PL" smtClean="0"/>
              <a:t>ć</a:t>
            </a:r>
            <a:r>
              <a:rPr lang="en-US" smtClean="0"/>
              <a:t> si</a:t>
            </a:r>
            <a:r>
              <a:rPr lang="pl-PL" smtClean="0"/>
              <a:t>ę</a:t>
            </a:r>
            <a:r>
              <a:rPr lang="en-US" smtClean="0"/>
              <a:t> </a:t>
            </a:r>
            <a:r>
              <a:rPr lang="pl-PL" smtClean="0"/>
              <a:t>ciała</a:t>
            </a:r>
            <a:r>
              <a:rPr lang="en-US" smtClean="0"/>
              <a:t> tych</a:t>
            </a:r>
            <a:r>
              <a:rPr lang="pl-PL" smtClean="0"/>
              <a:t> dzieci</a:t>
            </a:r>
            <a:r>
              <a:rPr lang="en-US" smtClean="0"/>
              <a:t>?</a:t>
            </a:r>
            <a:endParaRPr lang="pl-PL" smtClean="0"/>
          </a:p>
          <a:p>
            <a:pPr eaLnBrk="1" hangingPunct="1">
              <a:buFont typeface="Wingdings" pitchFamily="2" charset="2"/>
              <a:buNone/>
            </a:pPr>
            <a:endParaRPr lang="pl-PL" smtClean="0"/>
          </a:p>
        </p:txBody>
      </p:sp>
      <p:pic>
        <p:nvPicPr>
          <p:cNvPr id="19459" name="Picture 4" descr="Znalezione obrazy dla zapytania &amp;sacute;dm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3138" y="387350"/>
            <a:ext cx="28511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>Katechizm kościoła katolickiego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03325" y="1970088"/>
            <a:ext cx="9783763" cy="48879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 </a:t>
            </a:r>
            <a:r>
              <a:rPr lang="pl-PL" b="1" smtClean="0"/>
              <a:t>nr 1680 </a:t>
            </a:r>
            <a:r>
              <a:rPr lang="pl-PL" smtClean="0"/>
              <a:t>Wszystkie sakramenty, a zwłaszcza sakramenty wtajemniczenia chrześcijańskiego, miały na celu ostatnią Paschę dziecka Bożego, która przez śmierć wprowadza je do życia w Królestwie niebieskim. Wówczas spełnia się to, co wyznajemy w wierze i nadziei: "Oczekuję wskrzeszenia umarłych i życia wiecznego w przyszłym świecie</a:t>
            </a:r>
            <a:r>
              <a:rPr lang="en-US" smtClean="0"/>
              <a:t>”.</a:t>
            </a:r>
            <a:endParaRPr lang="pl-PL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l-PL" smtClean="0"/>
              <a:t> </a:t>
            </a:r>
            <a:r>
              <a:rPr lang="pl-PL" b="1" smtClean="0"/>
              <a:t>nr 1681 </a:t>
            </a:r>
            <a:r>
              <a:rPr lang="pl-PL" smtClean="0"/>
              <a:t>Chrześcijański sens śmierci ukazuje się w świetle Misterium Paschalnego Śmierci i Zmartwychwstania Chrystusa, w którym złożyliśmy naszą jedyną nadzieję. Chrześcijanin, który umiera w Chrystusie Jezusie, "opuszcza to ciało i staje w obliczu Pana</a:t>
            </a:r>
            <a:r>
              <a:rPr lang="en-US" smtClean="0"/>
              <a:t>”.</a:t>
            </a:r>
            <a:endParaRPr lang="pl-PL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pl-PL" b="1" smtClean="0"/>
              <a:t> nr 1683 </a:t>
            </a:r>
            <a:r>
              <a:rPr lang="pl-PL" smtClean="0"/>
              <a:t>Kościół, który jak matka nosił sakramentalnie w swoim łonie chrześcijanina podczas jego ziemskiej pielgrzymki, towarzyszy mu na końcu jego drogi, by oddać go "w ręce Ojca". Ofiaruje on Ojcu, w Chrystusie, dziecko Jego łaski i w nadziei składa w ziemi zasiew ciała, które zmartwychwstanie w chwale</a:t>
            </a:r>
            <a:r>
              <a:rPr lang="en-US" smtClean="0"/>
              <a:t> (…)</a:t>
            </a:r>
            <a:endParaRPr lang="pl-PL" smtClean="0"/>
          </a:p>
        </p:txBody>
      </p:sp>
      <p:pic>
        <p:nvPicPr>
          <p:cNvPr id="20483" name="Picture 2" descr="Znalezione obrazy dla zapytania katechizm ko&amp;sacute;cio&amp;lstrok;a katolickie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75" y="446088"/>
            <a:ext cx="1520825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/>
              <a:t>Modlitwa końcowa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04988"/>
            <a:ext cx="12192000" cy="50530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l-PL" sz="2600" smtClean="0"/>
              <a:t>Panie Jezu, chcemy tworzyć – i współtworzyć (!) – inny świat. Dlatego błogosławimy Cię za Józefa z Arymatei, który chciał być Tobiaszem dla Ciebie. I za dzisiejszych Tobiaszów. Błogosławimy Cię za tych, którzy potrafią zadbać o pochówek ludzi bezdomnych. Za tych, którzy pomagają ludziom samotnym i ubogim pogrzebać ich bliskich. Za tych, którzy dbają o zapomniane groby ludzi nieznanych. Którzy troszczą się o groby nieprzyjaciół – żołnierzy wrogich armii, członków mniejszości etnicznych czy narodowych. Bądź błogosławiony za tych, którzy dbają o największe cmentarzyska świata i strzegą pamięci o miejscach takich jak Auschwitz, Birkenau, Dachau, Buchenwald i inne.</a:t>
            </a:r>
            <a:br>
              <a:rPr lang="pl-PL" sz="2600" smtClean="0"/>
            </a:br>
            <a:r>
              <a:rPr lang="pl-PL" sz="2600" smtClean="0"/>
              <a:t>Chroń nas przed lekceważeniem tego uczynku miłości. Bądź przynagleniem, byśmy nigdy nie opuścili pogrzebu naszych bliskich. Byśmy nikogo z naszych znajomych nie zostawili samego, gdy opłakuje swoich zmarłych. Daj, byśmy pamiętali o naszych zmarłych. W modlitwie osobistej i w czasie liturgii. Przez nawiedzenie grobu. Amen.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C3935CB6-B0E3-44A7-AB37-996D901F73AB}"/>
    </a:ext>
  </a:extLst>
</a:theme>
</file>

<file path=ppt/theme/themeOverride1.xml><?xml version="1.0" encoding="utf-8"?>
<a:themeOverride xmlns:a="http://schemas.openxmlformats.org/drawingml/2006/main">
  <a:clrScheme name="Banded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TM03090430[[fn=Paski]]</Template>
  <TotalTime>1031</TotalTime>
  <Words>510</Words>
  <Application>Microsoft Office PowerPoint</Application>
  <PresentationFormat>Custom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Corbel</vt:lpstr>
      <vt:lpstr>Wingdings</vt:lpstr>
      <vt:lpstr>Calibri</vt:lpstr>
      <vt:lpstr>Paski</vt:lpstr>
      <vt:lpstr>Paski</vt:lpstr>
      <vt:lpstr>Paski</vt:lpstr>
      <vt:lpstr>Paski</vt:lpstr>
      <vt:lpstr>Paski</vt:lpstr>
      <vt:lpstr>JEZUS ZŁOŻONY DO GROBU UMARŁYCH GRZEBAĆ</vt:lpstr>
      <vt:lpstr>HOSPICJUM ŚWIĘTEGO ŁAZARZA </vt:lpstr>
      <vt:lpstr>“POSTĘP” PO SZWEDZKU </vt:lpstr>
      <vt:lpstr>POSTĘP PO SZWEDZKU / HOSPICJUM ŚWIĘTEGO ŁAZARZA</vt:lpstr>
      <vt:lpstr>TB 1,3.17.19-20</vt:lpstr>
      <vt:lpstr>ŚDM 2016 KRAKÓW </vt:lpstr>
      <vt:lpstr>PRACA W GRUPACH </vt:lpstr>
      <vt:lpstr>KATECHIZM KOŚCIOŁA KATOLICKIEGO</vt:lpstr>
      <vt:lpstr>MODLITWA KOŃCOWA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Knop</dc:creator>
  <cp:lastModifiedBy>Strzebrzeszyn</cp:lastModifiedBy>
  <cp:revision>29</cp:revision>
  <dcterms:created xsi:type="dcterms:W3CDTF">2016-12-08T09:46:17Z</dcterms:created>
  <dcterms:modified xsi:type="dcterms:W3CDTF">2017-03-03T08:55:33Z</dcterms:modified>
</cp:coreProperties>
</file>